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Secular One"/>
      <p:regular r:id="rId35"/>
    </p:embeddedFont>
    <p:embeddedFont>
      <p:font typeface="Nunito"/>
      <p:regular r:id="rId36"/>
      <p:bold r:id="rId37"/>
      <p:italic r:id="rId38"/>
      <p:boldItalic r:id="rId39"/>
    </p:embeddedFont>
    <p:embeddedFont>
      <p:font typeface="Assistant"/>
      <p:regular r:id="rId40"/>
      <p:bold r:id="rId41"/>
    </p:embeddedFont>
    <p:embeddedFont>
      <p:font typeface="Rubik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ssistant-regular.fntdata"/><Relationship Id="rId20" Type="http://schemas.openxmlformats.org/officeDocument/2006/relationships/slide" Target="slides/slide14.xml"/><Relationship Id="rId42" Type="http://schemas.openxmlformats.org/officeDocument/2006/relationships/font" Target="fonts/Rubik-regular.fntdata"/><Relationship Id="rId41" Type="http://schemas.openxmlformats.org/officeDocument/2006/relationships/font" Target="fonts/Assistant-bold.fntdata"/><Relationship Id="rId22" Type="http://schemas.openxmlformats.org/officeDocument/2006/relationships/slide" Target="slides/slide16.xml"/><Relationship Id="rId44" Type="http://schemas.openxmlformats.org/officeDocument/2006/relationships/font" Target="fonts/Rubik-italic.fntdata"/><Relationship Id="rId21" Type="http://schemas.openxmlformats.org/officeDocument/2006/relationships/slide" Target="slides/slide15.xml"/><Relationship Id="rId43" Type="http://schemas.openxmlformats.org/officeDocument/2006/relationships/font" Target="fonts/Rubik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Rubi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SecularOne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unito-bold.fntdata"/><Relationship Id="rId14" Type="http://schemas.openxmlformats.org/officeDocument/2006/relationships/slide" Target="slides/slide8.xml"/><Relationship Id="rId36" Type="http://schemas.openxmlformats.org/officeDocument/2006/relationships/font" Target="fonts/Nunito-regular.fntdata"/><Relationship Id="rId17" Type="http://schemas.openxmlformats.org/officeDocument/2006/relationships/slide" Target="slides/slide11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0.xml"/><Relationship Id="rId38" Type="http://schemas.openxmlformats.org/officeDocument/2006/relationships/font" Target="fonts/Nuni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681ce3c4b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97" name="Google Shape;97;ge681ce3c4b_0_5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681ce3c4b_0_3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392" name="Google Shape;392;ge681ce3c4b_0_35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681ce3c4b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e681ce3c4b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e681ce3c4b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e681ce3c4b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681ce3c4b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e681ce3c4b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681ce3c4b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06060"/>
              </a:solidFill>
              <a:highlight>
                <a:srgbClr val="FFFFFF"/>
              </a:highlight>
            </a:endParaRPr>
          </a:p>
        </p:txBody>
      </p:sp>
      <p:sp>
        <p:nvSpPr>
          <p:cNvPr id="506" name="Google Shape;506;ge681ce3c4b_0_6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e681ce3c4b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06060"/>
              </a:solidFill>
              <a:highlight>
                <a:srgbClr val="FFFFFF"/>
              </a:highlight>
            </a:endParaRPr>
          </a:p>
        </p:txBody>
      </p:sp>
      <p:sp>
        <p:nvSpPr>
          <p:cNvPr id="575" name="Google Shape;575;ge681ce3c4b_0_7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e681ce3c4b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06060"/>
              </a:solidFill>
              <a:highlight>
                <a:srgbClr val="FFFFFF"/>
              </a:highlight>
            </a:endParaRPr>
          </a:p>
        </p:txBody>
      </p:sp>
      <p:sp>
        <p:nvSpPr>
          <p:cNvPr id="609" name="Google Shape;609;ge681ce3c4b_0_7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e681ce3c4b_0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e681ce3c4b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e681ce3c4b_0_3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659" name="Google Shape;659;ge681ce3c4b_0_32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e681ce3c4b_0_3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e681ce3c4b_0_3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72c1ad0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48" name="Google Shape;148;ge72c1ad03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e681ce3c4b_0_3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e681ce3c4b_0_3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e681ce3c4b_0_3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e681ce3c4b_0_3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e681ce3c4b_0_3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06060"/>
              </a:solidFill>
              <a:highlight>
                <a:srgbClr val="FFFFFF"/>
              </a:highlight>
            </a:endParaRPr>
          </a:p>
        </p:txBody>
      </p:sp>
      <p:sp>
        <p:nvSpPr>
          <p:cNvPr id="762" name="Google Shape;762;ge681ce3c4b_0_33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e681ce3c4b_0_3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06060"/>
              </a:solidFill>
              <a:highlight>
                <a:srgbClr val="FFFFFF"/>
              </a:highlight>
            </a:endParaRPr>
          </a:p>
        </p:txBody>
      </p:sp>
      <p:sp>
        <p:nvSpPr>
          <p:cNvPr id="799" name="Google Shape;799;ge681ce3c4b_0_34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e72c1ad03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06060"/>
              </a:solidFill>
              <a:highlight>
                <a:srgbClr val="FFFFFF"/>
              </a:highlight>
            </a:endParaRPr>
          </a:p>
        </p:txBody>
      </p:sp>
      <p:sp>
        <p:nvSpPr>
          <p:cNvPr id="831" name="Google Shape;831;ge72c1ad034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e681ce3c4b_0_3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06060"/>
              </a:solidFill>
              <a:highlight>
                <a:srgbClr val="FFFFFF"/>
              </a:highlight>
            </a:endParaRPr>
          </a:p>
        </p:txBody>
      </p:sp>
      <p:sp>
        <p:nvSpPr>
          <p:cNvPr id="855" name="Google Shape;855;ge681ce3c4b_0_34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e681ce3c4b_0_3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e681ce3c4b_0_3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e7135aabb3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e7135aabb3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e7135aabb3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e7135aabb3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72c1ad03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72c1ad03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72c1ad03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72c1ad03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72c1ad03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72c1ad03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72c1ad03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06060"/>
              </a:solidFill>
              <a:highlight>
                <a:srgbClr val="FFFFFF"/>
              </a:highlight>
            </a:endParaRPr>
          </a:p>
        </p:txBody>
      </p:sp>
      <p:sp>
        <p:nvSpPr>
          <p:cNvPr id="245" name="Google Shape;245;ge72c1ad034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72c1ad03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06060"/>
              </a:solidFill>
              <a:highlight>
                <a:srgbClr val="FFFFFF"/>
              </a:highlight>
            </a:endParaRPr>
          </a:p>
        </p:txBody>
      </p:sp>
      <p:sp>
        <p:nvSpPr>
          <p:cNvPr id="311" name="Google Shape;311;ge72c1ad034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72c1ad034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06060"/>
              </a:solidFill>
              <a:highlight>
                <a:srgbClr val="FFFFFF"/>
              </a:highlight>
            </a:endParaRPr>
          </a:p>
        </p:txBody>
      </p:sp>
      <p:sp>
        <p:nvSpPr>
          <p:cNvPr id="344" name="Google Shape;344;ge72c1ad034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72c1ad03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72c1ad03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hyperlink" Target="http://www.youtube.com/watch?v=TO-RpqTZ3sI" TargetMode="External"/><Relationship Id="rId5" Type="http://schemas.openxmlformats.org/officeDocument/2006/relationships/image" Target="../media/image14.jpg"/><Relationship Id="rId6" Type="http://schemas.openxmlformats.org/officeDocument/2006/relationships/hyperlink" Target="http://www.youtube.com/watch?v=0M147Z63v1k" TargetMode="External"/><Relationship Id="rId7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hyperlink" Target="http://drive.google.com/file/d/1tK-bR2nveAliGtIO1b9r65HvuLhHF3zp/view" TargetMode="External"/><Relationship Id="rId5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jp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jp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jp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hyperlink" Target="http://www.youtube.com/watch?v=bHUabaqzXdQ" TargetMode="External"/><Relationship Id="rId7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hyperlink" Target="http://drive.google.com/file/d/1PIHh8jUs6ZYG-BpRCNy-7mSRmvcxCDg1/view" TargetMode="External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37" y="153000"/>
            <a:ext cx="2704077" cy="11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7338" y="31553"/>
            <a:ext cx="1643274" cy="137057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/>
          <p:nvPr/>
        </p:nvSpPr>
        <p:spPr>
          <a:xfrm>
            <a:off x="1813700" y="1158650"/>
            <a:ext cx="7082700" cy="2206200"/>
          </a:xfrm>
          <a:prstGeom prst="roundRect">
            <a:avLst>
              <a:gd fmla="val 50000" name="adj"/>
            </a:avLst>
          </a:prstGeom>
          <a:solidFill>
            <a:srgbClr val="67C6EA">
              <a:alpha val="1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5"/>
          <p:cNvSpPr txBox="1"/>
          <p:nvPr/>
        </p:nvSpPr>
        <p:spPr>
          <a:xfrm>
            <a:off x="2153925" y="1466400"/>
            <a:ext cx="6844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Hackathon - </a:t>
            </a:r>
            <a:endParaRPr b="1" sz="41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Final Event!</a:t>
            </a:r>
            <a:endParaRPr b="1" sz="41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grpSp>
        <p:nvGrpSpPr>
          <p:cNvPr id="103" name="Google Shape;103;p25"/>
          <p:cNvGrpSpPr/>
          <p:nvPr/>
        </p:nvGrpSpPr>
        <p:grpSpPr>
          <a:xfrm>
            <a:off x="422627" y="1249130"/>
            <a:ext cx="681094" cy="551050"/>
            <a:chOff x="5137200" y="3730975"/>
            <a:chExt cx="468750" cy="379250"/>
          </a:xfrm>
        </p:grpSpPr>
        <p:sp>
          <p:nvSpPr>
            <p:cNvPr id="104" name="Google Shape;104;p25"/>
            <p:cNvSpPr/>
            <p:nvPr/>
          </p:nvSpPr>
          <p:spPr>
            <a:xfrm>
              <a:off x="5137200" y="3730975"/>
              <a:ext cx="468750" cy="379250"/>
            </a:xfrm>
            <a:custGeom>
              <a:rect b="b" l="l" r="r" t="t"/>
              <a:pathLst>
                <a:path extrusionOk="0" h="15170" w="18750">
                  <a:moveTo>
                    <a:pt x="10429" y="469"/>
                  </a:moveTo>
                  <a:cubicBezTo>
                    <a:pt x="11338" y="469"/>
                    <a:pt x="12242" y="551"/>
                    <a:pt x="13116" y="791"/>
                  </a:cubicBezTo>
                  <a:cubicBezTo>
                    <a:pt x="15971" y="1576"/>
                    <a:pt x="18117" y="4355"/>
                    <a:pt x="17379" y="7382"/>
                  </a:cubicBezTo>
                  <a:cubicBezTo>
                    <a:pt x="16675" y="10289"/>
                    <a:pt x="13672" y="11337"/>
                    <a:pt x="10965" y="11337"/>
                  </a:cubicBezTo>
                  <a:cubicBezTo>
                    <a:pt x="10764" y="11337"/>
                    <a:pt x="10564" y="11331"/>
                    <a:pt x="10366" y="11320"/>
                  </a:cubicBezTo>
                  <a:cubicBezTo>
                    <a:pt x="10271" y="11320"/>
                    <a:pt x="10184" y="11387"/>
                    <a:pt x="10165" y="11482"/>
                  </a:cubicBezTo>
                  <a:cubicBezTo>
                    <a:pt x="9964" y="12584"/>
                    <a:pt x="10232" y="13724"/>
                    <a:pt x="10903" y="14625"/>
                  </a:cubicBezTo>
                  <a:cubicBezTo>
                    <a:pt x="9207" y="14251"/>
                    <a:pt x="7224" y="13533"/>
                    <a:pt x="7291" y="11511"/>
                  </a:cubicBezTo>
                  <a:cubicBezTo>
                    <a:pt x="7291" y="11384"/>
                    <a:pt x="7183" y="11298"/>
                    <a:pt x="7072" y="11298"/>
                  </a:cubicBezTo>
                  <a:cubicBezTo>
                    <a:pt x="7025" y="11298"/>
                    <a:pt x="6977" y="11314"/>
                    <a:pt x="6937" y="11348"/>
                  </a:cubicBezTo>
                  <a:cubicBezTo>
                    <a:pt x="6917" y="11310"/>
                    <a:pt x="6870" y="11291"/>
                    <a:pt x="6831" y="11291"/>
                  </a:cubicBezTo>
                  <a:cubicBezTo>
                    <a:pt x="4293" y="11176"/>
                    <a:pt x="1524" y="10927"/>
                    <a:pt x="824" y="8014"/>
                  </a:cubicBezTo>
                  <a:cubicBezTo>
                    <a:pt x="489" y="6606"/>
                    <a:pt x="480" y="5025"/>
                    <a:pt x="1236" y="3751"/>
                  </a:cubicBezTo>
                  <a:cubicBezTo>
                    <a:pt x="1955" y="2525"/>
                    <a:pt x="3220" y="1730"/>
                    <a:pt x="4532" y="1279"/>
                  </a:cubicBezTo>
                  <a:cubicBezTo>
                    <a:pt x="5902" y="810"/>
                    <a:pt x="7349" y="657"/>
                    <a:pt x="8795" y="542"/>
                  </a:cubicBezTo>
                  <a:cubicBezTo>
                    <a:pt x="9338" y="499"/>
                    <a:pt x="9884" y="469"/>
                    <a:pt x="10429" y="469"/>
                  </a:cubicBezTo>
                  <a:close/>
                  <a:moveTo>
                    <a:pt x="10219" y="0"/>
                  </a:moveTo>
                  <a:cubicBezTo>
                    <a:pt x="8777" y="0"/>
                    <a:pt x="7321" y="208"/>
                    <a:pt x="6007" y="455"/>
                  </a:cubicBezTo>
                  <a:cubicBezTo>
                    <a:pt x="2798" y="1059"/>
                    <a:pt x="1" y="3061"/>
                    <a:pt x="192" y="6616"/>
                  </a:cubicBezTo>
                  <a:cubicBezTo>
                    <a:pt x="269" y="8177"/>
                    <a:pt x="729" y="9835"/>
                    <a:pt x="2108" y="10735"/>
                  </a:cubicBezTo>
                  <a:cubicBezTo>
                    <a:pt x="3178" y="11431"/>
                    <a:pt x="4493" y="11601"/>
                    <a:pt x="5771" y="11601"/>
                  </a:cubicBezTo>
                  <a:cubicBezTo>
                    <a:pt x="6130" y="11601"/>
                    <a:pt x="6485" y="11587"/>
                    <a:pt x="6831" y="11569"/>
                  </a:cubicBezTo>
                  <a:cubicBezTo>
                    <a:pt x="6841" y="11569"/>
                    <a:pt x="6850" y="11569"/>
                    <a:pt x="6860" y="11559"/>
                  </a:cubicBezTo>
                  <a:lnTo>
                    <a:pt x="6860" y="11559"/>
                  </a:lnTo>
                  <a:cubicBezTo>
                    <a:pt x="6812" y="14021"/>
                    <a:pt x="9437" y="14807"/>
                    <a:pt x="11411" y="15161"/>
                  </a:cubicBezTo>
                  <a:cubicBezTo>
                    <a:pt x="11431" y="15167"/>
                    <a:pt x="11451" y="15169"/>
                    <a:pt x="11470" y="15169"/>
                  </a:cubicBezTo>
                  <a:cubicBezTo>
                    <a:pt x="11648" y="15169"/>
                    <a:pt x="11760" y="14945"/>
                    <a:pt x="11621" y="14807"/>
                  </a:cubicBezTo>
                  <a:cubicBezTo>
                    <a:pt x="11047" y="14232"/>
                    <a:pt x="10232" y="12967"/>
                    <a:pt x="10520" y="12076"/>
                  </a:cubicBezTo>
                  <a:cubicBezTo>
                    <a:pt x="10607" y="11810"/>
                    <a:pt x="10783" y="11756"/>
                    <a:pt x="11002" y="11756"/>
                  </a:cubicBezTo>
                  <a:cubicBezTo>
                    <a:pt x="11149" y="11756"/>
                    <a:pt x="11315" y="11781"/>
                    <a:pt x="11486" y="11781"/>
                  </a:cubicBezTo>
                  <a:cubicBezTo>
                    <a:pt x="11509" y="11781"/>
                    <a:pt x="11531" y="11780"/>
                    <a:pt x="11554" y="11779"/>
                  </a:cubicBezTo>
                  <a:cubicBezTo>
                    <a:pt x="11928" y="11760"/>
                    <a:pt x="12302" y="11722"/>
                    <a:pt x="12666" y="11655"/>
                  </a:cubicBezTo>
                  <a:cubicBezTo>
                    <a:pt x="14103" y="11425"/>
                    <a:pt x="15530" y="10850"/>
                    <a:pt x="16546" y="9787"/>
                  </a:cubicBezTo>
                  <a:cubicBezTo>
                    <a:pt x="18749" y="7478"/>
                    <a:pt x="18213" y="3789"/>
                    <a:pt x="15894" y="1778"/>
                  </a:cubicBezTo>
                  <a:cubicBezTo>
                    <a:pt x="14336" y="428"/>
                    <a:pt x="12291" y="0"/>
                    <a:pt x="10219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5"/>
            <p:cNvSpPr/>
            <p:nvPr/>
          </p:nvSpPr>
          <p:spPr>
            <a:xfrm>
              <a:off x="5492400" y="3873050"/>
              <a:ext cx="48625" cy="41450"/>
            </a:xfrm>
            <a:custGeom>
              <a:rect b="b" l="l" r="r" t="t"/>
              <a:pathLst>
                <a:path extrusionOk="0" h="1658" w="1945">
                  <a:moveTo>
                    <a:pt x="1009" y="366"/>
                  </a:moveTo>
                  <a:cubicBezTo>
                    <a:pt x="1120" y="366"/>
                    <a:pt x="1230" y="406"/>
                    <a:pt x="1322" y="501"/>
                  </a:cubicBezTo>
                  <a:cubicBezTo>
                    <a:pt x="1523" y="703"/>
                    <a:pt x="1456" y="1086"/>
                    <a:pt x="1217" y="1239"/>
                  </a:cubicBezTo>
                  <a:cubicBezTo>
                    <a:pt x="1147" y="1281"/>
                    <a:pt x="1069" y="1300"/>
                    <a:pt x="990" y="1300"/>
                  </a:cubicBezTo>
                  <a:cubicBezTo>
                    <a:pt x="765" y="1300"/>
                    <a:pt x="533" y="1145"/>
                    <a:pt x="470" y="933"/>
                  </a:cubicBezTo>
                  <a:cubicBezTo>
                    <a:pt x="431" y="818"/>
                    <a:pt x="441" y="703"/>
                    <a:pt x="489" y="597"/>
                  </a:cubicBezTo>
                  <a:cubicBezTo>
                    <a:pt x="517" y="597"/>
                    <a:pt x="556" y="578"/>
                    <a:pt x="584" y="549"/>
                  </a:cubicBezTo>
                  <a:cubicBezTo>
                    <a:pt x="696" y="443"/>
                    <a:pt x="854" y="366"/>
                    <a:pt x="1009" y="366"/>
                  </a:cubicBezTo>
                  <a:close/>
                  <a:moveTo>
                    <a:pt x="1000" y="1"/>
                  </a:moveTo>
                  <a:cubicBezTo>
                    <a:pt x="954" y="1"/>
                    <a:pt x="908" y="5"/>
                    <a:pt x="862" y="13"/>
                  </a:cubicBezTo>
                  <a:cubicBezTo>
                    <a:pt x="355" y="13"/>
                    <a:pt x="0" y="636"/>
                    <a:pt x="153" y="1086"/>
                  </a:cubicBezTo>
                  <a:cubicBezTo>
                    <a:pt x="288" y="1443"/>
                    <a:pt x="626" y="1657"/>
                    <a:pt x="981" y="1657"/>
                  </a:cubicBezTo>
                  <a:cubicBezTo>
                    <a:pt x="1131" y="1657"/>
                    <a:pt x="1285" y="1619"/>
                    <a:pt x="1428" y="1536"/>
                  </a:cubicBezTo>
                  <a:cubicBezTo>
                    <a:pt x="1830" y="1268"/>
                    <a:pt x="1945" y="626"/>
                    <a:pt x="1610" y="262"/>
                  </a:cubicBezTo>
                  <a:cubicBezTo>
                    <a:pt x="1443" y="95"/>
                    <a:pt x="1223" y="1"/>
                    <a:pt x="1000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5"/>
            <p:cNvSpPr/>
            <p:nvPr/>
          </p:nvSpPr>
          <p:spPr>
            <a:xfrm>
              <a:off x="5503175" y="3882200"/>
              <a:ext cx="27325" cy="23375"/>
            </a:xfrm>
            <a:custGeom>
              <a:rect b="b" l="l" r="r" t="t"/>
              <a:pathLst>
                <a:path extrusionOk="0" h="935" w="1093">
                  <a:moveTo>
                    <a:pt x="578" y="0"/>
                  </a:moveTo>
                  <a:cubicBezTo>
                    <a:pt x="423" y="0"/>
                    <a:pt x="265" y="77"/>
                    <a:pt x="153" y="183"/>
                  </a:cubicBezTo>
                  <a:cubicBezTo>
                    <a:pt x="125" y="212"/>
                    <a:pt x="86" y="231"/>
                    <a:pt x="58" y="231"/>
                  </a:cubicBezTo>
                  <a:cubicBezTo>
                    <a:pt x="10" y="337"/>
                    <a:pt x="0" y="452"/>
                    <a:pt x="39" y="567"/>
                  </a:cubicBezTo>
                  <a:cubicBezTo>
                    <a:pt x="102" y="779"/>
                    <a:pt x="334" y="934"/>
                    <a:pt x="559" y="934"/>
                  </a:cubicBezTo>
                  <a:cubicBezTo>
                    <a:pt x="638" y="934"/>
                    <a:pt x="716" y="915"/>
                    <a:pt x="786" y="873"/>
                  </a:cubicBezTo>
                  <a:cubicBezTo>
                    <a:pt x="1016" y="729"/>
                    <a:pt x="1092" y="337"/>
                    <a:pt x="891" y="135"/>
                  </a:cubicBezTo>
                  <a:cubicBezTo>
                    <a:pt x="799" y="40"/>
                    <a:pt x="689" y="0"/>
                    <a:pt x="578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5"/>
            <p:cNvSpPr/>
            <p:nvPr/>
          </p:nvSpPr>
          <p:spPr>
            <a:xfrm>
              <a:off x="5357300" y="3874175"/>
              <a:ext cx="46025" cy="38575"/>
            </a:xfrm>
            <a:custGeom>
              <a:rect b="b" l="l" r="r" t="t"/>
              <a:pathLst>
                <a:path extrusionOk="0" h="1543" w="1841">
                  <a:moveTo>
                    <a:pt x="892" y="350"/>
                  </a:moveTo>
                  <a:cubicBezTo>
                    <a:pt x="1002" y="350"/>
                    <a:pt x="1111" y="388"/>
                    <a:pt x="1198" y="466"/>
                  </a:cubicBezTo>
                  <a:cubicBezTo>
                    <a:pt x="1438" y="658"/>
                    <a:pt x="1323" y="974"/>
                    <a:pt x="1093" y="1108"/>
                  </a:cubicBezTo>
                  <a:cubicBezTo>
                    <a:pt x="1018" y="1161"/>
                    <a:pt x="934" y="1185"/>
                    <a:pt x="851" y="1185"/>
                  </a:cubicBezTo>
                  <a:cubicBezTo>
                    <a:pt x="677" y="1185"/>
                    <a:pt x="509" y="1078"/>
                    <a:pt x="451" y="897"/>
                  </a:cubicBezTo>
                  <a:cubicBezTo>
                    <a:pt x="413" y="782"/>
                    <a:pt x="403" y="658"/>
                    <a:pt x="442" y="543"/>
                  </a:cubicBezTo>
                  <a:cubicBezTo>
                    <a:pt x="489" y="543"/>
                    <a:pt x="528" y="524"/>
                    <a:pt x="556" y="485"/>
                  </a:cubicBezTo>
                  <a:cubicBezTo>
                    <a:pt x="651" y="395"/>
                    <a:pt x="772" y="350"/>
                    <a:pt x="892" y="350"/>
                  </a:cubicBezTo>
                  <a:close/>
                  <a:moveTo>
                    <a:pt x="873" y="0"/>
                  </a:moveTo>
                  <a:cubicBezTo>
                    <a:pt x="790" y="0"/>
                    <a:pt x="706" y="12"/>
                    <a:pt x="624" y="35"/>
                  </a:cubicBezTo>
                  <a:cubicBezTo>
                    <a:pt x="614" y="30"/>
                    <a:pt x="602" y="28"/>
                    <a:pt x="590" y="28"/>
                  </a:cubicBezTo>
                  <a:cubicBezTo>
                    <a:pt x="578" y="28"/>
                    <a:pt x="566" y="30"/>
                    <a:pt x="556" y="35"/>
                  </a:cubicBezTo>
                  <a:cubicBezTo>
                    <a:pt x="125" y="179"/>
                    <a:pt x="1" y="744"/>
                    <a:pt x="173" y="1118"/>
                  </a:cubicBezTo>
                  <a:cubicBezTo>
                    <a:pt x="305" y="1405"/>
                    <a:pt x="571" y="1542"/>
                    <a:pt x="845" y="1542"/>
                  </a:cubicBezTo>
                  <a:cubicBezTo>
                    <a:pt x="1011" y="1542"/>
                    <a:pt x="1179" y="1492"/>
                    <a:pt x="1323" y="1395"/>
                  </a:cubicBezTo>
                  <a:cubicBezTo>
                    <a:pt x="1706" y="1137"/>
                    <a:pt x="1840" y="600"/>
                    <a:pt x="1486" y="246"/>
                  </a:cubicBezTo>
                  <a:cubicBezTo>
                    <a:pt x="1318" y="85"/>
                    <a:pt x="1098" y="0"/>
                    <a:pt x="873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5"/>
            <p:cNvSpPr/>
            <p:nvPr/>
          </p:nvSpPr>
          <p:spPr>
            <a:xfrm>
              <a:off x="5367375" y="3882825"/>
              <a:ext cx="25875" cy="21100"/>
            </a:xfrm>
            <a:custGeom>
              <a:rect b="b" l="l" r="r" t="t"/>
              <a:pathLst>
                <a:path extrusionOk="0" h="844" w="1035">
                  <a:moveTo>
                    <a:pt x="481" y="0"/>
                  </a:moveTo>
                  <a:cubicBezTo>
                    <a:pt x="361" y="0"/>
                    <a:pt x="242" y="46"/>
                    <a:pt x="153" y="139"/>
                  </a:cubicBezTo>
                  <a:cubicBezTo>
                    <a:pt x="129" y="164"/>
                    <a:pt x="89" y="189"/>
                    <a:pt x="54" y="189"/>
                  </a:cubicBezTo>
                  <a:cubicBezTo>
                    <a:pt x="49" y="189"/>
                    <a:pt x="44" y="188"/>
                    <a:pt x="39" y="187"/>
                  </a:cubicBezTo>
                  <a:lnTo>
                    <a:pt x="39" y="187"/>
                  </a:lnTo>
                  <a:cubicBezTo>
                    <a:pt x="0" y="312"/>
                    <a:pt x="0" y="436"/>
                    <a:pt x="48" y="551"/>
                  </a:cubicBezTo>
                  <a:cubicBezTo>
                    <a:pt x="106" y="732"/>
                    <a:pt x="274" y="844"/>
                    <a:pt x="447" y="844"/>
                  </a:cubicBezTo>
                  <a:cubicBezTo>
                    <a:pt x="531" y="844"/>
                    <a:pt x="615" y="818"/>
                    <a:pt x="690" y="762"/>
                  </a:cubicBezTo>
                  <a:cubicBezTo>
                    <a:pt x="920" y="628"/>
                    <a:pt x="1035" y="312"/>
                    <a:pt x="795" y="120"/>
                  </a:cubicBezTo>
                  <a:cubicBezTo>
                    <a:pt x="707" y="41"/>
                    <a:pt x="593" y="0"/>
                    <a:pt x="481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5"/>
            <p:cNvSpPr/>
            <p:nvPr/>
          </p:nvSpPr>
          <p:spPr>
            <a:xfrm>
              <a:off x="5217675" y="3874425"/>
              <a:ext cx="48875" cy="41475"/>
            </a:xfrm>
            <a:custGeom>
              <a:rect b="b" l="l" r="r" t="t"/>
              <a:pathLst>
                <a:path extrusionOk="0" h="1659" w="1955">
                  <a:moveTo>
                    <a:pt x="852" y="214"/>
                  </a:moveTo>
                  <a:cubicBezTo>
                    <a:pt x="1408" y="214"/>
                    <a:pt x="1761" y="989"/>
                    <a:pt x="1131" y="1261"/>
                  </a:cubicBezTo>
                  <a:cubicBezTo>
                    <a:pt x="1046" y="1297"/>
                    <a:pt x="968" y="1314"/>
                    <a:pt x="898" y="1314"/>
                  </a:cubicBezTo>
                  <a:cubicBezTo>
                    <a:pt x="448" y="1314"/>
                    <a:pt x="296" y="654"/>
                    <a:pt x="652" y="332"/>
                  </a:cubicBezTo>
                  <a:cubicBezTo>
                    <a:pt x="671" y="303"/>
                    <a:pt x="690" y="264"/>
                    <a:pt x="690" y="236"/>
                  </a:cubicBezTo>
                  <a:cubicBezTo>
                    <a:pt x="746" y="221"/>
                    <a:pt x="800" y="214"/>
                    <a:pt x="852" y="214"/>
                  </a:cubicBezTo>
                  <a:close/>
                  <a:moveTo>
                    <a:pt x="971" y="0"/>
                  </a:moveTo>
                  <a:cubicBezTo>
                    <a:pt x="848" y="0"/>
                    <a:pt x="723" y="27"/>
                    <a:pt x="604" y="82"/>
                  </a:cubicBezTo>
                  <a:cubicBezTo>
                    <a:pt x="580" y="68"/>
                    <a:pt x="554" y="61"/>
                    <a:pt x="527" y="61"/>
                  </a:cubicBezTo>
                  <a:cubicBezTo>
                    <a:pt x="501" y="61"/>
                    <a:pt x="475" y="68"/>
                    <a:pt x="451" y="82"/>
                  </a:cubicBezTo>
                  <a:cubicBezTo>
                    <a:pt x="87" y="322"/>
                    <a:pt x="1" y="839"/>
                    <a:pt x="192" y="1222"/>
                  </a:cubicBezTo>
                  <a:cubicBezTo>
                    <a:pt x="337" y="1500"/>
                    <a:pt x="624" y="1659"/>
                    <a:pt x="919" y="1659"/>
                  </a:cubicBezTo>
                  <a:cubicBezTo>
                    <a:pt x="1053" y="1659"/>
                    <a:pt x="1188" y="1626"/>
                    <a:pt x="1313" y="1558"/>
                  </a:cubicBezTo>
                  <a:cubicBezTo>
                    <a:pt x="1715" y="1357"/>
                    <a:pt x="1955" y="868"/>
                    <a:pt x="1715" y="446"/>
                  </a:cubicBezTo>
                  <a:cubicBezTo>
                    <a:pt x="1559" y="161"/>
                    <a:pt x="1272" y="0"/>
                    <a:pt x="971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5"/>
            <p:cNvSpPr/>
            <p:nvPr/>
          </p:nvSpPr>
          <p:spPr>
            <a:xfrm>
              <a:off x="5225050" y="3879800"/>
              <a:ext cx="36725" cy="27475"/>
            </a:xfrm>
            <a:custGeom>
              <a:rect b="b" l="l" r="r" t="t"/>
              <a:pathLst>
                <a:path extrusionOk="0" h="1099" w="1469">
                  <a:moveTo>
                    <a:pt x="551" y="1"/>
                  </a:moveTo>
                  <a:cubicBezTo>
                    <a:pt x="500" y="1"/>
                    <a:pt x="448" y="7"/>
                    <a:pt x="395" y="21"/>
                  </a:cubicBezTo>
                  <a:cubicBezTo>
                    <a:pt x="395" y="49"/>
                    <a:pt x="376" y="88"/>
                    <a:pt x="357" y="117"/>
                  </a:cubicBezTo>
                  <a:cubicBezTo>
                    <a:pt x="1" y="439"/>
                    <a:pt x="153" y="1099"/>
                    <a:pt x="603" y="1099"/>
                  </a:cubicBezTo>
                  <a:cubicBezTo>
                    <a:pt x="673" y="1099"/>
                    <a:pt x="751" y="1082"/>
                    <a:pt x="836" y="1046"/>
                  </a:cubicBezTo>
                  <a:cubicBezTo>
                    <a:pt x="1469" y="773"/>
                    <a:pt x="1110" y="1"/>
                    <a:pt x="551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25"/>
          <p:cNvGrpSpPr/>
          <p:nvPr/>
        </p:nvGrpSpPr>
        <p:grpSpPr>
          <a:xfrm>
            <a:off x="592233" y="2070639"/>
            <a:ext cx="621477" cy="551062"/>
            <a:chOff x="3445800" y="4750425"/>
            <a:chExt cx="296775" cy="263175"/>
          </a:xfrm>
        </p:grpSpPr>
        <p:sp>
          <p:nvSpPr>
            <p:cNvPr id="112" name="Google Shape;112;p25"/>
            <p:cNvSpPr/>
            <p:nvPr/>
          </p:nvSpPr>
          <p:spPr>
            <a:xfrm>
              <a:off x="3445800" y="4750425"/>
              <a:ext cx="296775" cy="263175"/>
            </a:xfrm>
            <a:custGeom>
              <a:rect b="b" l="l" r="r" t="t"/>
              <a:pathLst>
                <a:path extrusionOk="0" h="10527" w="11871">
                  <a:moveTo>
                    <a:pt x="4079" y="394"/>
                  </a:moveTo>
                  <a:cubicBezTo>
                    <a:pt x="5373" y="394"/>
                    <a:pt x="6578" y="1187"/>
                    <a:pt x="6860" y="2549"/>
                  </a:cubicBezTo>
                  <a:cubicBezTo>
                    <a:pt x="7205" y="4207"/>
                    <a:pt x="5912" y="5126"/>
                    <a:pt x="4657" y="5864"/>
                  </a:cubicBezTo>
                  <a:cubicBezTo>
                    <a:pt x="4599" y="5893"/>
                    <a:pt x="4561" y="5950"/>
                    <a:pt x="4571" y="6017"/>
                  </a:cubicBezTo>
                  <a:cubicBezTo>
                    <a:pt x="4291" y="6160"/>
                    <a:pt x="4001" y="6224"/>
                    <a:pt x="3712" y="6224"/>
                  </a:cubicBezTo>
                  <a:cubicBezTo>
                    <a:pt x="2542" y="6224"/>
                    <a:pt x="1389" y="5177"/>
                    <a:pt x="1035" y="4025"/>
                  </a:cubicBezTo>
                  <a:cubicBezTo>
                    <a:pt x="537" y="2425"/>
                    <a:pt x="1821" y="834"/>
                    <a:pt x="3344" y="480"/>
                  </a:cubicBezTo>
                  <a:cubicBezTo>
                    <a:pt x="3589" y="422"/>
                    <a:pt x="3835" y="394"/>
                    <a:pt x="4079" y="394"/>
                  </a:cubicBezTo>
                  <a:close/>
                  <a:moveTo>
                    <a:pt x="6314" y="5155"/>
                  </a:moveTo>
                  <a:cubicBezTo>
                    <a:pt x="7013" y="5787"/>
                    <a:pt x="7703" y="6420"/>
                    <a:pt x="8355" y="7110"/>
                  </a:cubicBezTo>
                  <a:cubicBezTo>
                    <a:pt x="8709" y="7483"/>
                    <a:pt x="9044" y="7876"/>
                    <a:pt x="9361" y="8288"/>
                  </a:cubicBezTo>
                  <a:cubicBezTo>
                    <a:pt x="9523" y="8489"/>
                    <a:pt x="9677" y="8690"/>
                    <a:pt x="9811" y="8911"/>
                  </a:cubicBezTo>
                  <a:cubicBezTo>
                    <a:pt x="9975" y="9169"/>
                    <a:pt x="10484" y="9944"/>
                    <a:pt x="9853" y="9944"/>
                  </a:cubicBezTo>
                  <a:cubicBezTo>
                    <a:pt x="9711" y="9944"/>
                    <a:pt x="9511" y="9904"/>
                    <a:pt x="9236" y="9811"/>
                  </a:cubicBezTo>
                  <a:cubicBezTo>
                    <a:pt x="8910" y="9696"/>
                    <a:pt x="8518" y="9227"/>
                    <a:pt x="8249" y="9006"/>
                  </a:cubicBezTo>
                  <a:cubicBezTo>
                    <a:pt x="7885" y="8690"/>
                    <a:pt x="7531" y="8374"/>
                    <a:pt x="7176" y="8048"/>
                  </a:cubicBezTo>
                  <a:cubicBezTo>
                    <a:pt x="6487" y="7387"/>
                    <a:pt x="5816" y="6698"/>
                    <a:pt x="5155" y="6017"/>
                  </a:cubicBezTo>
                  <a:cubicBezTo>
                    <a:pt x="5576" y="5778"/>
                    <a:pt x="5969" y="5490"/>
                    <a:pt x="6314" y="5155"/>
                  </a:cubicBezTo>
                  <a:close/>
                  <a:moveTo>
                    <a:pt x="4099" y="0"/>
                  </a:moveTo>
                  <a:cubicBezTo>
                    <a:pt x="3620" y="0"/>
                    <a:pt x="3133" y="95"/>
                    <a:pt x="2674" y="288"/>
                  </a:cubicBezTo>
                  <a:cubicBezTo>
                    <a:pt x="978" y="988"/>
                    <a:pt x="1" y="2971"/>
                    <a:pt x="882" y="4667"/>
                  </a:cubicBezTo>
                  <a:cubicBezTo>
                    <a:pt x="1402" y="5684"/>
                    <a:pt x="2544" y="6589"/>
                    <a:pt x="3652" y="6589"/>
                  </a:cubicBezTo>
                  <a:cubicBezTo>
                    <a:pt x="4056" y="6589"/>
                    <a:pt x="4456" y="6469"/>
                    <a:pt x="4820" y="6190"/>
                  </a:cubicBezTo>
                  <a:lnTo>
                    <a:pt x="4848" y="6190"/>
                  </a:lnTo>
                  <a:lnTo>
                    <a:pt x="4944" y="6132"/>
                  </a:lnTo>
                  <a:cubicBezTo>
                    <a:pt x="5854" y="7272"/>
                    <a:pt x="6879" y="8326"/>
                    <a:pt x="8000" y="9265"/>
                  </a:cubicBezTo>
                  <a:cubicBezTo>
                    <a:pt x="8400" y="9608"/>
                    <a:pt x="9188" y="10526"/>
                    <a:pt x="9851" y="10526"/>
                  </a:cubicBezTo>
                  <a:cubicBezTo>
                    <a:pt x="9967" y="10526"/>
                    <a:pt x="10079" y="10498"/>
                    <a:pt x="10185" y="10434"/>
                  </a:cubicBezTo>
                  <a:cubicBezTo>
                    <a:pt x="11871" y="9399"/>
                    <a:pt x="7310" y="5548"/>
                    <a:pt x="6573" y="4887"/>
                  </a:cubicBezTo>
                  <a:cubicBezTo>
                    <a:pt x="7253" y="4111"/>
                    <a:pt x="7560" y="3143"/>
                    <a:pt x="7100" y="1965"/>
                  </a:cubicBezTo>
                  <a:cubicBezTo>
                    <a:pt x="6598" y="676"/>
                    <a:pt x="5377" y="0"/>
                    <a:pt x="4099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5"/>
            <p:cNvSpPr/>
            <p:nvPr/>
          </p:nvSpPr>
          <p:spPr>
            <a:xfrm>
              <a:off x="3574650" y="4879050"/>
              <a:ext cx="133275" cy="119975"/>
            </a:xfrm>
            <a:custGeom>
              <a:rect b="b" l="l" r="r" t="t"/>
              <a:pathLst>
                <a:path extrusionOk="0" h="4799" w="5331">
                  <a:moveTo>
                    <a:pt x="1170" y="1"/>
                  </a:moveTo>
                  <a:cubicBezTo>
                    <a:pt x="815" y="336"/>
                    <a:pt x="422" y="623"/>
                    <a:pt x="1" y="863"/>
                  </a:cubicBezTo>
                  <a:cubicBezTo>
                    <a:pt x="672" y="1553"/>
                    <a:pt x="1333" y="2242"/>
                    <a:pt x="2032" y="2903"/>
                  </a:cubicBezTo>
                  <a:cubicBezTo>
                    <a:pt x="2386" y="3229"/>
                    <a:pt x="2741" y="3545"/>
                    <a:pt x="3105" y="3861"/>
                  </a:cubicBezTo>
                  <a:cubicBezTo>
                    <a:pt x="3373" y="4082"/>
                    <a:pt x="3756" y="4542"/>
                    <a:pt x="4092" y="4666"/>
                  </a:cubicBezTo>
                  <a:cubicBezTo>
                    <a:pt x="4365" y="4759"/>
                    <a:pt x="4563" y="4799"/>
                    <a:pt x="4704" y="4799"/>
                  </a:cubicBezTo>
                  <a:cubicBezTo>
                    <a:pt x="5330" y="4799"/>
                    <a:pt x="4821" y="4024"/>
                    <a:pt x="4657" y="3766"/>
                  </a:cubicBezTo>
                  <a:cubicBezTo>
                    <a:pt x="4523" y="3545"/>
                    <a:pt x="4369" y="3344"/>
                    <a:pt x="4216" y="3133"/>
                  </a:cubicBezTo>
                  <a:cubicBezTo>
                    <a:pt x="3900" y="2721"/>
                    <a:pt x="3565" y="2338"/>
                    <a:pt x="3201" y="1955"/>
                  </a:cubicBezTo>
                  <a:cubicBezTo>
                    <a:pt x="2559" y="1275"/>
                    <a:pt x="1859" y="642"/>
                    <a:pt x="1170" y="1"/>
                  </a:cubicBezTo>
                  <a:close/>
                </a:path>
              </a:pathLst>
            </a:custGeom>
            <a:solidFill>
              <a:srgbClr val="FEDD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5"/>
            <p:cNvSpPr/>
            <p:nvPr/>
          </p:nvSpPr>
          <p:spPr>
            <a:xfrm>
              <a:off x="3483400" y="4778250"/>
              <a:ext cx="121950" cy="111075"/>
            </a:xfrm>
            <a:custGeom>
              <a:rect b="b" l="l" r="r" t="t"/>
              <a:pathLst>
                <a:path extrusionOk="0" h="4443" w="4878">
                  <a:moveTo>
                    <a:pt x="2447" y="382"/>
                  </a:moveTo>
                  <a:cubicBezTo>
                    <a:pt x="3657" y="382"/>
                    <a:pt x="4558" y="1107"/>
                    <a:pt x="4398" y="2394"/>
                  </a:cubicBezTo>
                  <a:cubicBezTo>
                    <a:pt x="4274" y="3314"/>
                    <a:pt x="3536" y="3419"/>
                    <a:pt x="3057" y="3966"/>
                  </a:cubicBezTo>
                  <a:cubicBezTo>
                    <a:pt x="2850" y="4062"/>
                    <a:pt x="2633" y="4106"/>
                    <a:pt x="2417" y="4106"/>
                  </a:cubicBezTo>
                  <a:cubicBezTo>
                    <a:pt x="1796" y="4106"/>
                    <a:pt x="1185" y="3734"/>
                    <a:pt x="844" y="3151"/>
                  </a:cubicBezTo>
                  <a:cubicBezTo>
                    <a:pt x="97" y="1887"/>
                    <a:pt x="930" y="421"/>
                    <a:pt x="2377" y="382"/>
                  </a:cubicBezTo>
                  <a:cubicBezTo>
                    <a:pt x="2400" y="382"/>
                    <a:pt x="2424" y="382"/>
                    <a:pt x="2447" y="382"/>
                  </a:cubicBezTo>
                  <a:close/>
                  <a:moveTo>
                    <a:pt x="2522" y="0"/>
                  </a:moveTo>
                  <a:cubicBezTo>
                    <a:pt x="1967" y="0"/>
                    <a:pt x="1417" y="156"/>
                    <a:pt x="1026" y="459"/>
                  </a:cubicBezTo>
                  <a:cubicBezTo>
                    <a:pt x="49" y="1216"/>
                    <a:pt x="1" y="2634"/>
                    <a:pt x="719" y="3573"/>
                  </a:cubicBezTo>
                  <a:cubicBezTo>
                    <a:pt x="1095" y="4058"/>
                    <a:pt x="1769" y="4442"/>
                    <a:pt x="2397" y="4442"/>
                  </a:cubicBezTo>
                  <a:cubicBezTo>
                    <a:pt x="2586" y="4442"/>
                    <a:pt x="2771" y="4407"/>
                    <a:pt x="2942" y="4330"/>
                  </a:cubicBezTo>
                  <a:cubicBezTo>
                    <a:pt x="2972" y="4368"/>
                    <a:pt x="3013" y="4385"/>
                    <a:pt x="3056" y="4385"/>
                  </a:cubicBezTo>
                  <a:cubicBezTo>
                    <a:pt x="3109" y="4385"/>
                    <a:pt x="3163" y="4358"/>
                    <a:pt x="3201" y="4310"/>
                  </a:cubicBezTo>
                  <a:cubicBezTo>
                    <a:pt x="3574" y="3716"/>
                    <a:pt x="4350" y="3649"/>
                    <a:pt x="4638" y="2960"/>
                  </a:cubicBezTo>
                  <a:cubicBezTo>
                    <a:pt x="4877" y="2375"/>
                    <a:pt x="4801" y="1628"/>
                    <a:pt x="4532" y="1072"/>
                  </a:cubicBezTo>
                  <a:cubicBezTo>
                    <a:pt x="4193" y="349"/>
                    <a:pt x="3352" y="0"/>
                    <a:pt x="2522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25"/>
          <p:cNvGrpSpPr/>
          <p:nvPr/>
        </p:nvGrpSpPr>
        <p:grpSpPr>
          <a:xfrm flipH="1" rot="-5400000">
            <a:off x="2199307" y="3291596"/>
            <a:ext cx="1528192" cy="1197568"/>
            <a:chOff x="3514750" y="3957175"/>
            <a:chExt cx="921875" cy="502125"/>
          </a:xfrm>
        </p:grpSpPr>
        <p:sp>
          <p:nvSpPr>
            <p:cNvPr id="116" name="Google Shape;116;p25"/>
            <p:cNvSpPr/>
            <p:nvPr/>
          </p:nvSpPr>
          <p:spPr>
            <a:xfrm>
              <a:off x="3516050" y="3961975"/>
              <a:ext cx="870750" cy="495450"/>
            </a:xfrm>
            <a:custGeom>
              <a:rect b="b" l="l" r="r" t="t"/>
              <a:pathLst>
                <a:path extrusionOk="0" h="19818" w="34830">
                  <a:moveTo>
                    <a:pt x="18845" y="0"/>
                  </a:moveTo>
                  <a:cubicBezTo>
                    <a:pt x="17043" y="0"/>
                    <a:pt x="15193" y="215"/>
                    <a:pt x="13707" y="1126"/>
                  </a:cubicBezTo>
                  <a:cubicBezTo>
                    <a:pt x="12425" y="1940"/>
                    <a:pt x="11281" y="3811"/>
                    <a:pt x="11402" y="7762"/>
                  </a:cubicBezTo>
                  <a:lnTo>
                    <a:pt x="11350" y="7762"/>
                  </a:lnTo>
                  <a:cubicBezTo>
                    <a:pt x="8041" y="9564"/>
                    <a:pt x="4644" y="11193"/>
                    <a:pt x="1144" y="12614"/>
                  </a:cubicBezTo>
                  <a:cubicBezTo>
                    <a:pt x="780" y="12805"/>
                    <a:pt x="382" y="12978"/>
                    <a:pt x="0" y="13117"/>
                  </a:cubicBezTo>
                  <a:lnTo>
                    <a:pt x="0" y="13169"/>
                  </a:lnTo>
                  <a:cubicBezTo>
                    <a:pt x="3310" y="13169"/>
                    <a:pt x="6568" y="12666"/>
                    <a:pt x="9825" y="12666"/>
                  </a:cubicBezTo>
                  <a:cubicBezTo>
                    <a:pt x="10269" y="12666"/>
                    <a:pt x="10690" y="12600"/>
                    <a:pt x="11125" y="12600"/>
                  </a:cubicBezTo>
                  <a:cubicBezTo>
                    <a:pt x="11234" y="12600"/>
                    <a:pt x="11343" y="12604"/>
                    <a:pt x="11454" y="12614"/>
                  </a:cubicBezTo>
                  <a:cubicBezTo>
                    <a:pt x="11385" y="13203"/>
                    <a:pt x="11368" y="13810"/>
                    <a:pt x="11385" y="14399"/>
                  </a:cubicBezTo>
                  <a:cubicBezTo>
                    <a:pt x="10969" y="19736"/>
                    <a:pt x="17588" y="19199"/>
                    <a:pt x="21331" y="19268"/>
                  </a:cubicBezTo>
                  <a:cubicBezTo>
                    <a:pt x="23222" y="19332"/>
                    <a:pt x="26119" y="19818"/>
                    <a:pt x="28858" y="19818"/>
                  </a:cubicBezTo>
                  <a:cubicBezTo>
                    <a:pt x="29106" y="19818"/>
                    <a:pt x="29353" y="19814"/>
                    <a:pt x="29597" y="19805"/>
                  </a:cubicBezTo>
                  <a:cubicBezTo>
                    <a:pt x="30827" y="19667"/>
                    <a:pt x="32109" y="18887"/>
                    <a:pt x="33028" y="17899"/>
                  </a:cubicBezTo>
                  <a:cubicBezTo>
                    <a:pt x="33548" y="17345"/>
                    <a:pt x="33946" y="16686"/>
                    <a:pt x="34206" y="15993"/>
                  </a:cubicBezTo>
                  <a:cubicBezTo>
                    <a:pt x="34275" y="15803"/>
                    <a:pt x="34310" y="15629"/>
                    <a:pt x="34345" y="15439"/>
                  </a:cubicBezTo>
                  <a:cubicBezTo>
                    <a:pt x="34414" y="15005"/>
                    <a:pt x="34483" y="14590"/>
                    <a:pt x="34535" y="14156"/>
                  </a:cubicBezTo>
                  <a:cubicBezTo>
                    <a:pt x="34622" y="13463"/>
                    <a:pt x="34691" y="12770"/>
                    <a:pt x="34726" y="12060"/>
                  </a:cubicBezTo>
                  <a:cubicBezTo>
                    <a:pt x="34778" y="11263"/>
                    <a:pt x="34830" y="10466"/>
                    <a:pt x="34830" y="9668"/>
                  </a:cubicBezTo>
                  <a:cubicBezTo>
                    <a:pt x="34830" y="8906"/>
                    <a:pt x="34813" y="8126"/>
                    <a:pt x="34778" y="7398"/>
                  </a:cubicBezTo>
                  <a:cubicBezTo>
                    <a:pt x="34761" y="6671"/>
                    <a:pt x="34709" y="5943"/>
                    <a:pt x="34657" y="5198"/>
                  </a:cubicBezTo>
                  <a:cubicBezTo>
                    <a:pt x="34657" y="5198"/>
                    <a:pt x="34657" y="5198"/>
                    <a:pt x="34657" y="5180"/>
                  </a:cubicBezTo>
                  <a:cubicBezTo>
                    <a:pt x="34587" y="4539"/>
                    <a:pt x="34414" y="3915"/>
                    <a:pt x="34154" y="3326"/>
                  </a:cubicBezTo>
                  <a:cubicBezTo>
                    <a:pt x="33894" y="2720"/>
                    <a:pt x="33530" y="2131"/>
                    <a:pt x="33097" y="1628"/>
                  </a:cubicBezTo>
                  <a:cubicBezTo>
                    <a:pt x="32785" y="1264"/>
                    <a:pt x="32439" y="935"/>
                    <a:pt x="32040" y="658"/>
                  </a:cubicBezTo>
                  <a:cubicBezTo>
                    <a:pt x="31399" y="190"/>
                    <a:pt x="30221" y="207"/>
                    <a:pt x="29718" y="155"/>
                  </a:cubicBezTo>
                  <a:lnTo>
                    <a:pt x="28678" y="225"/>
                  </a:lnTo>
                  <a:cubicBezTo>
                    <a:pt x="27991" y="243"/>
                    <a:pt x="27314" y="252"/>
                    <a:pt x="26643" y="252"/>
                  </a:cubicBezTo>
                  <a:cubicBezTo>
                    <a:pt x="24809" y="252"/>
                    <a:pt x="23019" y="187"/>
                    <a:pt x="21193" y="86"/>
                  </a:cubicBezTo>
                  <a:cubicBezTo>
                    <a:pt x="20444" y="43"/>
                    <a:pt x="19649" y="0"/>
                    <a:pt x="18845" y="0"/>
                  </a:cubicBezTo>
                  <a:close/>
                </a:path>
              </a:pathLst>
            </a:custGeom>
            <a:solidFill>
              <a:srgbClr val="AAD955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5"/>
            <p:cNvSpPr/>
            <p:nvPr/>
          </p:nvSpPr>
          <p:spPr>
            <a:xfrm>
              <a:off x="3790275" y="3957175"/>
              <a:ext cx="646350" cy="502125"/>
            </a:xfrm>
            <a:custGeom>
              <a:rect b="b" l="l" r="r" t="t"/>
              <a:pathLst>
                <a:path extrusionOk="0" fill="none" h="20085" w="25854">
                  <a:moveTo>
                    <a:pt x="433" y="8006"/>
                  </a:moveTo>
                  <a:lnTo>
                    <a:pt x="433" y="7954"/>
                  </a:lnTo>
                  <a:cubicBezTo>
                    <a:pt x="312" y="4003"/>
                    <a:pt x="1456" y="2132"/>
                    <a:pt x="2738" y="1318"/>
                  </a:cubicBezTo>
                  <a:cubicBezTo>
                    <a:pt x="4887" y="1"/>
                    <a:pt x="7798" y="139"/>
                    <a:pt x="10224" y="278"/>
                  </a:cubicBezTo>
                  <a:cubicBezTo>
                    <a:pt x="12719" y="417"/>
                    <a:pt x="15145" y="486"/>
                    <a:pt x="17709" y="417"/>
                  </a:cubicBezTo>
                  <a:lnTo>
                    <a:pt x="18749" y="347"/>
                  </a:lnTo>
                  <a:cubicBezTo>
                    <a:pt x="20673" y="243"/>
                    <a:pt x="22804" y="313"/>
                    <a:pt x="24207" y="1664"/>
                  </a:cubicBezTo>
                  <a:cubicBezTo>
                    <a:pt x="24259" y="1699"/>
                    <a:pt x="24294" y="1751"/>
                    <a:pt x="24346" y="1785"/>
                  </a:cubicBezTo>
                  <a:cubicBezTo>
                    <a:pt x="24779" y="2288"/>
                    <a:pt x="25109" y="2860"/>
                    <a:pt x="25334" y="3484"/>
                  </a:cubicBezTo>
                  <a:cubicBezTo>
                    <a:pt x="25524" y="4038"/>
                    <a:pt x="25663" y="4627"/>
                    <a:pt x="25732" y="5216"/>
                  </a:cubicBezTo>
                  <a:cubicBezTo>
                    <a:pt x="25819" y="5962"/>
                    <a:pt x="25854" y="6707"/>
                    <a:pt x="25854" y="7452"/>
                  </a:cubicBezTo>
                  <a:cubicBezTo>
                    <a:pt x="25854" y="8093"/>
                    <a:pt x="25819" y="8699"/>
                    <a:pt x="25802" y="9271"/>
                  </a:cubicBezTo>
                  <a:lnTo>
                    <a:pt x="25802" y="9843"/>
                  </a:lnTo>
                  <a:cubicBezTo>
                    <a:pt x="25802" y="10588"/>
                    <a:pt x="25802" y="11385"/>
                    <a:pt x="25784" y="12200"/>
                  </a:cubicBezTo>
                  <a:cubicBezTo>
                    <a:pt x="25767" y="12945"/>
                    <a:pt x="25698" y="13690"/>
                    <a:pt x="25576" y="14435"/>
                  </a:cubicBezTo>
                  <a:cubicBezTo>
                    <a:pt x="25472" y="15111"/>
                    <a:pt x="25317" y="15769"/>
                    <a:pt x="25074" y="16410"/>
                  </a:cubicBezTo>
                  <a:cubicBezTo>
                    <a:pt x="24953" y="16740"/>
                    <a:pt x="24797" y="17069"/>
                    <a:pt x="24623" y="17381"/>
                  </a:cubicBezTo>
                  <a:cubicBezTo>
                    <a:pt x="24467" y="17658"/>
                    <a:pt x="24259" y="17918"/>
                    <a:pt x="24034" y="18161"/>
                  </a:cubicBezTo>
                  <a:cubicBezTo>
                    <a:pt x="22804" y="19460"/>
                    <a:pt x="20794" y="19893"/>
                    <a:pt x="18611" y="19980"/>
                  </a:cubicBezTo>
                  <a:cubicBezTo>
                    <a:pt x="15682" y="20084"/>
                    <a:pt x="12424" y="19530"/>
                    <a:pt x="10345" y="19443"/>
                  </a:cubicBezTo>
                  <a:cubicBezTo>
                    <a:pt x="6602" y="19391"/>
                    <a:pt x="0" y="19928"/>
                    <a:pt x="416" y="14591"/>
                  </a:cubicBezTo>
                  <a:cubicBezTo>
                    <a:pt x="399" y="14002"/>
                    <a:pt x="416" y="13395"/>
                    <a:pt x="468" y="12806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5"/>
            <p:cNvSpPr/>
            <p:nvPr/>
          </p:nvSpPr>
          <p:spPr>
            <a:xfrm>
              <a:off x="3516050" y="4156025"/>
              <a:ext cx="283775" cy="133875"/>
            </a:xfrm>
            <a:custGeom>
              <a:rect b="b" l="l" r="r" t="t"/>
              <a:pathLst>
                <a:path extrusionOk="0" fill="none" h="5355" w="11351">
                  <a:moveTo>
                    <a:pt x="11350" y="0"/>
                  </a:moveTo>
                  <a:cubicBezTo>
                    <a:pt x="8041" y="1802"/>
                    <a:pt x="4644" y="3431"/>
                    <a:pt x="1161" y="4852"/>
                  </a:cubicBezTo>
                  <a:cubicBezTo>
                    <a:pt x="780" y="5043"/>
                    <a:pt x="399" y="5216"/>
                    <a:pt x="0" y="5355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5"/>
            <p:cNvSpPr/>
            <p:nvPr/>
          </p:nvSpPr>
          <p:spPr>
            <a:xfrm>
              <a:off x="3514750" y="4276025"/>
              <a:ext cx="287675" cy="15175"/>
            </a:xfrm>
            <a:custGeom>
              <a:rect b="b" l="l" r="r" t="t"/>
              <a:pathLst>
                <a:path extrusionOk="0" fill="none" h="607" w="11507">
                  <a:moveTo>
                    <a:pt x="0" y="607"/>
                  </a:moveTo>
                  <a:lnTo>
                    <a:pt x="52" y="607"/>
                  </a:lnTo>
                  <a:cubicBezTo>
                    <a:pt x="3362" y="607"/>
                    <a:pt x="6620" y="104"/>
                    <a:pt x="9877" y="104"/>
                  </a:cubicBezTo>
                  <a:cubicBezTo>
                    <a:pt x="10432" y="104"/>
                    <a:pt x="10952" y="0"/>
                    <a:pt x="11506" y="52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5"/>
            <p:cNvSpPr/>
            <p:nvPr/>
          </p:nvSpPr>
          <p:spPr>
            <a:xfrm>
              <a:off x="4255950" y="3965850"/>
              <a:ext cx="130850" cy="491275"/>
            </a:xfrm>
            <a:custGeom>
              <a:rect b="b" l="l" r="r" t="t"/>
              <a:pathLst>
                <a:path extrusionOk="0" fill="none" h="19651" w="5234">
                  <a:moveTo>
                    <a:pt x="122" y="0"/>
                  </a:moveTo>
                  <a:cubicBezTo>
                    <a:pt x="625" y="52"/>
                    <a:pt x="1803" y="35"/>
                    <a:pt x="2444" y="503"/>
                  </a:cubicBezTo>
                  <a:cubicBezTo>
                    <a:pt x="2843" y="780"/>
                    <a:pt x="3189" y="1109"/>
                    <a:pt x="3501" y="1473"/>
                  </a:cubicBezTo>
                  <a:cubicBezTo>
                    <a:pt x="3934" y="1976"/>
                    <a:pt x="4298" y="2565"/>
                    <a:pt x="4558" y="3171"/>
                  </a:cubicBezTo>
                  <a:cubicBezTo>
                    <a:pt x="4818" y="3760"/>
                    <a:pt x="4991" y="4384"/>
                    <a:pt x="5061" y="5025"/>
                  </a:cubicBezTo>
                  <a:cubicBezTo>
                    <a:pt x="5061" y="5043"/>
                    <a:pt x="5061" y="5043"/>
                    <a:pt x="5061" y="5043"/>
                  </a:cubicBezTo>
                  <a:cubicBezTo>
                    <a:pt x="5113" y="5788"/>
                    <a:pt x="5165" y="6516"/>
                    <a:pt x="5182" y="7243"/>
                  </a:cubicBezTo>
                  <a:cubicBezTo>
                    <a:pt x="5217" y="7971"/>
                    <a:pt x="5234" y="8751"/>
                    <a:pt x="5234" y="9513"/>
                  </a:cubicBezTo>
                  <a:cubicBezTo>
                    <a:pt x="5234" y="10311"/>
                    <a:pt x="5182" y="11108"/>
                    <a:pt x="5130" y="11905"/>
                  </a:cubicBezTo>
                  <a:cubicBezTo>
                    <a:pt x="5095" y="12615"/>
                    <a:pt x="5026" y="13308"/>
                    <a:pt x="4939" y="14001"/>
                  </a:cubicBezTo>
                  <a:cubicBezTo>
                    <a:pt x="4887" y="14435"/>
                    <a:pt x="4818" y="14850"/>
                    <a:pt x="4749" y="15284"/>
                  </a:cubicBezTo>
                  <a:cubicBezTo>
                    <a:pt x="4714" y="15474"/>
                    <a:pt x="4679" y="15648"/>
                    <a:pt x="4610" y="15838"/>
                  </a:cubicBezTo>
                  <a:cubicBezTo>
                    <a:pt x="4350" y="16531"/>
                    <a:pt x="3952" y="17190"/>
                    <a:pt x="3432" y="17744"/>
                  </a:cubicBezTo>
                  <a:cubicBezTo>
                    <a:pt x="2513" y="18732"/>
                    <a:pt x="1231" y="19512"/>
                    <a:pt x="1" y="19650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5"/>
            <p:cNvSpPr/>
            <p:nvPr/>
          </p:nvSpPr>
          <p:spPr>
            <a:xfrm>
              <a:off x="4386775" y="4203675"/>
              <a:ext cx="46825" cy="900"/>
            </a:xfrm>
            <a:custGeom>
              <a:rect b="b" l="l" r="r" t="t"/>
              <a:pathLst>
                <a:path extrusionOk="0" fill="none" h="36" w="1873">
                  <a:moveTo>
                    <a:pt x="1" y="0"/>
                  </a:moveTo>
                  <a:cubicBezTo>
                    <a:pt x="694" y="35"/>
                    <a:pt x="1231" y="0"/>
                    <a:pt x="1872" y="0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5"/>
            <p:cNvSpPr/>
            <p:nvPr/>
          </p:nvSpPr>
          <p:spPr>
            <a:xfrm>
              <a:off x="4386350" y="4262150"/>
              <a:ext cx="46375" cy="1325"/>
            </a:xfrm>
            <a:custGeom>
              <a:rect b="b" l="l" r="r" t="t"/>
              <a:pathLst>
                <a:path extrusionOk="0" fill="none" h="53" w="1855">
                  <a:moveTo>
                    <a:pt x="1" y="53"/>
                  </a:moveTo>
                  <a:cubicBezTo>
                    <a:pt x="607" y="1"/>
                    <a:pt x="1248" y="1"/>
                    <a:pt x="1855" y="1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5"/>
            <p:cNvSpPr/>
            <p:nvPr/>
          </p:nvSpPr>
          <p:spPr>
            <a:xfrm>
              <a:off x="4386350" y="4143450"/>
              <a:ext cx="47250" cy="8275"/>
            </a:xfrm>
            <a:custGeom>
              <a:rect b="b" l="l" r="r" t="t"/>
              <a:pathLst>
                <a:path extrusionOk="0" fill="none" h="331" w="1890">
                  <a:moveTo>
                    <a:pt x="1" y="139"/>
                  </a:moveTo>
                  <a:cubicBezTo>
                    <a:pt x="555" y="139"/>
                    <a:pt x="1439" y="330"/>
                    <a:pt x="1889" y="1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5"/>
            <p:cNvSpPr/>
            <p:nvPr/>
          </p:nvSpPr>
          <p:spPr>
            <a:xfrm>
              <a:off x="4386350" y="4088000"/>
              <a:ext cx="42925" cy="4800"/>
            </a:xfrm>
            <a:custGeom>
              <a:rect b="b" l="l" r="r" t="t"/>
              <a:pathLst>
                <a:path extrusionOk="0" fill="none" h="192" w="1717">
                  <a:moveTo>
                    <a:pt x="1" y="157"/>
                  </a:moveTo>
                  <a:cubicBezTo>
                    <a:pt x="642" y="191"/>
                    <a:pt x="1058" y="105"/>
                    <a:pt x="1716" y="1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5"/>
            <p:cNvSpPr/>
            <p:nvPr/>
          </p:nvSpPr>
          <p:spPr>
            <a:xfrm>
              <a:off x="4374650" y="4039500"/>
              <a:ext cx="48550" cy="6075"/>
            </a:xfrm>
            <a:custGeom>
              <a:rect b="b" l="l" r="r" t="t"/>
              <a:pathLst>
                <a:path extrusionOk="0" fill="none" h="243" w="1942">
                  <a:moveTo>
                    <a:pt x="1" y="191"/>
                  </a:moveTo>
                  <a:cubicBezTo>
                    <a:pt x="746" y="243"/>
                    <a:pt x="1214" y="0"/>
                    <a:pt x="1942" y="191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5"/>
            <p:cNvSpPr/>
            <p:nvPr/>
          </p:nvSpPr>
          <p:spPr>
            <a:xfrm>
              <a:off x="4342600" y="4001800"/>
              <a:ext cx="54175" cy="2200"/>
            </a:xfrm>
            <a:custGeom>
              <a:rect b="b" l="l" r="r" t="t"/>
              <a:pathLst>
                <a:path extrusionOk="0" fill="none" h="88" w="2167">
                  <a:moveTo>
                    <a:pt x="0" y="35"/>
                  </a:moveTo>
                  <a:lnTo>
                    <a:pt x="35" y="35"/>
                  </a:lnTo>
                  <a:cubicBezTo>
                    <a:pt x="763" y="0"/>
                    <a:pt x="1439" y="87"/>
                    <a:pt x="2166" y="87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5"/>
            <p:cNvSpPr/>
            <p:nvPr/>
          </p:nvSpPr>
          <p:spPr>
            <a:xfrm>
              <a:off x="4380725" y="4312850"/>
              <a:ext cx="47250" cy="4775"/>
            </a:xfrm>
            <a:custGeom>
              <a:rect b="b" l="l" r="r" t="t"/>
              <a:pathLst>
                <a:path extrusionOk="0" fill="none" h="191" w="1890">
                  <a:moveTo>
                    <a:pt x="0" y="139"/>
                  </a:moveTo>
                  <a:cubicBezTo>
                    <a:pt x="451" y="0"/>
                    <a:pt x="1421" y="52"/>
                    <a:pt x="1889" y="191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5"/>
            <p:cNvSpPr/>
            <p:nvPr/>
          </p:nvSpPr>
          <p:spPr>
            <a:xfrm>
              <a:off x="4374650" y="4362650"/>
              <a:ext cx="39450" cy="3500"/>
            </a:xfrm>
            <a:custGeom>
              <a:rect b="b" l="l" r="r" t="t"/>
              <a:pathLst>
                <a:path extrusionOk="0" fill="none" h="140" w="1578">
                  <a:moveTo>
                    <a:pt x="1" y="1"/>
                  </a:moveTo>
                  <a:cubicBezTo>
                    <a:pt x="521" y="1"/>
                    <a:pt x="1058" y="53"/>
                    <a:pt x="1578" y="139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5"/>
            <p:cNvSpPr/>
            <p:nvPr/>
          </p:nvSpPr>
          <p:spPr>
            <a:xfrm>
              <a:off x="4342600" y="4409000"/>
              <a:ext cx="48550" cy="2200"/>
            </a:xfrm>
            <a:custGeom>
              <a:rect b="b" l="l" r="r" t="t"/>
              <a:pathLst>
                <a:path extrusionOk="0" fill="none" h="88" w="1942">
                  <a:moveTo>
                    <a:pt x="0" y="36"/>
                  </a:moveTo>
                  <a:cubicBezTo>
                    <a:pt x="642" y="1"/>
                    <a:pt x="1300" y="88"/>
                    <a:pt x="1941" y="88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25"/>
          <p:cNvGrpSpPr/>
          <p:nvPr/>
        </p:nvGrpSpPr>
        <p:grpSpPr>
          <a:xfrm>
            <a:off x="2694688" y="3702153"/>
            <a:ext cx="537416" cy="687186"/>
            <a:chOff x="4899999" y="2882095"/>
            <a:chExt cx="271244" cy="346801"/>
          </a:xfrm>
        </p:grpSpPr>
        <p:sp>
          <p:nvSpPr>
            <p:cNvPr id="131" name="Google Shape;131;p25"/>
            <p:cNvSpPr/>
            <p:nvPr/>
          </p:nvSpPr>
          <p:spPr>
            <a:xfrm>
              <a:off x="4899999" y="2882095"/>
              <a:ext cx="271244" cy="346801"/>
            </a:xfrm>
            <a:custGeom>
              <a:rect b="b" l="l" r="r" t="t"/>
              <a:pathLst>
                <a:path extrusionOk="0" h="10947" w="8562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2" name="Google Shape;132;p25"/>
            <p:cNvSpPr/>
            <p:nvPr/>
          </p:nvSpPr>
          <p:spPr>
            <a:xfrm>
              <a:off x="5090491" y="3141364"/>
              <a:ext cx="10581" cy="86391"/>
            </a:xfrm>
            <a:custGeom>
              <a:rect b="b" l="l" r="r" t="t"/>
              <a:pathLst>
                <a:path extrusionOk="0" h="2727" w="334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3" name="Google Shape;133;p25"/>
            <p:cNvSpPr/>
            <p:nvPr/>
          </p:nvSpPr>
          <p:spPr>
            <a:xfrm>
              <a:off x="5031281" y="315229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5031281" y="3217555"/>
              <a:ext cx="10201" cy="10201"/>
            </a:xfrm>
            <a:custGeom>
              <a:rect b="b" l="l" r="r" t="t"/>
              <a:pathLst>
                <a:path extrusionOk="0" h="322" w="32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5031281" y="318473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499884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506372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4993550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9" name="Google Shape;139;p25"/>
            <p:cNvSpPr/>
            <p:nvPr/>
          </p:nvSpPr>
          <p:spPr>
            <a:xfrm>
              <a:off x="5058051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25"/>
            <p:cNvSpPr/>
            <p:nvPr/>
          </p:nvSpPr>
          <p:spPr>
            <a:xfrm>
              <a:off x="5007141" y="3025574"/>
              <a:ext cx="58481" cy="32092"/>
            </a:xfrm>
            <a:custGeom>
              <a:rect b="b" l="l" r="r" t="t"/>
              <a:pathLst>
                <a:path extrusionOk="0" h="1013" w="1846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1" name="Google Shape;141;p25"/>
          <p:cNvGrpSpPr/>
          <p:nvPr/>
        </p:nvGrpSpPr>
        <p:grpSpPr>
          <a:xfrm>
            <a:off x="277900" y="309925"/>
            <a:ext cx="314328" cy="248002"/>
            <a:chOff x="0" y="803700"/>
            <a:chExt cx="314328" cy="248002"/>
          </a:xfrm>
        </p:grpSpPr>
        <p:sp>
          <p:nvSpPr>
            <p:cNvPr id="142" name="Google Shape;142;p25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25"/>
          <p:cNvSpPr/>
          <p:nvPr/>
        </p:nvSpPr>
        <p:spPr>
          <a:xfrm>
            <a:off x="8471825" y="4389338"/>
            <a:ext cx="424650" cy="379725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9001" y="309916"/>
            <a:ext cx="2086001" cy="8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37" y="153000"/>
            <a:ext cx="2704077" cy="11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7338" y="31553"/>
            <a:ext cx="1643274" cy="1370573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4"/>
          <p:cNvSpPr/>
          <p:nvPr/>
        </p:nvSpPr>
        <p:spPr>
          <a:xfrm>
            <a:off x="1813700" y="1158650"/>
            <a:ext cx="7082700" cy="2206200"/>
          </a:xfrm>
          <a:prstGeom prst="roundRect">
            <a:avLst>
              <a:gd fmla="val 50000" name="adj"/>
            </a:avLst>
          </a:prstGeom>
          <a:solidFill>
            <a:srgbClr val="67C6EA">
              <a:alpha val="1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4"/>
          <p:cNvSpPr txBox="1"/>
          <p:nvPr/>
        </p:nvSpPr>
        <p:spPr>
          <a:xfrm>
            <a:off x="2153925" y="1466400"/>
            <a:ext cx="6844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Game #2:</a:t>
            </a:r>
            <a:endParaRPr b="1" sz="41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Hitchman</a:t>
            </a:r>
            <a:endParaRPr b="1" sz="41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grpSp>
        <p:nvGrpSpPr>
          <p:cNvPr id="398" name="Google Shape;398;p34"/>
          <p:cNvGrpSpPr/>
          <p:nvPr/>
        </p:nvGrpSpPr>
        <p:grpSpPr>
          <a:xfrm>
            <a:off x="422627" y="1249130"/>
            <a:ext cx="681094" cy="551050"/>
            <a:chOff x="5137200" y="3730975"/>
            <a:chExt cx="468750" cy="379250"/>
          </a:xfrm>
        </p:grpSpPr>
        <p:sp>
          <p:nvSpPr>
            <p:cNvPr id="399" name="Google Shape;399;p34"/>
            <p:cNvSpPr/>
            <p:nvPr/>
          </p:nvSpPr>
          <p:spPr>
            <a:xfrm>
              <a:off x="5137200" y="3730975"/>
              <a:ext cx="468750" cy="379250"/>
            </a:xfrm>
            <a:custGeom>
              <a:rect b="b" l="l" r="r" t="t"/>
              <a:pathLst>
                <a:path extrusionOk="0" h="15170" w="18750">
                  <a:moveTo>
                    <a:pt x="10429" y="469"/>
                  </a:moveTo>
                  <a:cubicBezTo>
                    <a:pt x="11338" y="469"/>
                    <a:pt x="12242" y="551"/>
                    <a:pt x="13116" y="791"/>
                  </a:cubicBezTo>
                  <a:cubicBezTo>
                    <a:pt x="15971" y="1576"/>
                    <a:pt x="18117" y="4355"/>
                    <a:pt x="17379" y="7382"/>
                  </a:cubicBezTo>
                  <a:cubicBezTo>
                    <a:pt x="16675" y="10289"/>
                    <a:pt x="13672" y="11337"/>
                    <a:pt x="10965" y="11337"/>
                  </a:cubicBezTo>
                  <a:cubicBezTo>
                    <a:pt x="10764" y="11337"/>
                    <a:pt x="10564" y="11331"/>
                    <a:pt x="10366" y="11320"/>
                  </a:cubicBezTo>
                  <a:cubicBezTo>
                    <a:pt x="10271" y="11320"/>
                    <a:pt x="10184" y="11387"/>
                    <a:pt x="10165" y="11482"/>
                  </a:cubicBezTo>
                  <a:cubicBezTo>
                    <a:pt x="9964" y="12584"/>
                    <a:pt x="10232" y="13724"/>
                    <a:pt x="10903" y="14625"/>
                  </a:cubicBezTo>
                  <a:cubicBezTo>
                    <a:pt x="9207" y="14251"/>
                    <a:pt x="7224" y="13533"/>
                    <a:pt x="7291" y="11511"/>
                  </a:cubicBezTo>
                  <a:cubicBezTo>
                    <a:pt x="7291" y="11384"/>
                    <a:pt x="7183" y="11298"/>
                    <a:pt x="7072" y="11298"/>
                  </a:cubicBezTo>
                  <a:cubicBezTo>
                    <a:pt x="7025" y="11298"/>
                    <a:pt x="6977" y="11314"/>
                    <a:pt x="6937" y="11348"/>
                  </a:cubicBezTo>
                  <a:cubicBezTo>
                    <a:pt x="6917" y="11310"/>
                    <a:pt x="6870" y="11291"/>
                    <a:pt x="6831" y="11291"/>
                  </a:cubicBezTo>
                  <a:cubicBezTo>
                    <a:pt x="4293" y="11176"/>
                    <a:pt x="1524" y="10927"/>
                    <a:pt x="824" y="8014"/>
                  </a:cubicBezTo>
                  <a:cubicBezTo>
                    <a:pt x="489" y="6606"/>
                    <a:pt x="480" y="5025"/>
                    <a:pt x="1236" y="3751"/>
                  </a:cubicBezTo>
                  <a:cubicBezTo>
                    <a:pt x="1955" y="2525"/>
                    <a:pt x="3220" y="1730"/>
                    <a:pt x="4532" y="1279"/>
                  </a:cubicBezTo>
                  <a:cubicBezTo>
                    <a:pt x="5902" y="810"/>
                    <a:pt x="7349" y="657"/>
                    <a:pt x="8795" y="542"/>
                  </a:cubicBezTo>
                  <a:cubicBezTo>
                    <a:pt x="9338" y="499"/>
                    <a:pt x="9884" y="469"/>
                    <a:pt x="10429" y="469"/>
                  </a:cubicBezTo>
                  <a:close/>
                  <a:moveTo>
                    <a:pt x="10219" y="0"/>
                  </a:moveTo>
                  <a:cubicBezTo>
                    <a:pt x="8777" y="0"/>
                    <a:pt x="7321" y="208"/>
                    <a:pt x="6007" y="455"/>
                  </a:cubicBezTo>
                  <a:cubicBezTo>
                    <a:pt x="2798" y="1059"/>
                    <a:pt x="1" y="3061"/>
                    <a:pt x="192" y="6616"/>
                  </a:cubicBezTo>
                  <a:cubicBezTo>
                    <a:pt x="269" y="8177"/>
                    <a:pt x="729" y="9835"/>
                    <a:pt x="2108" y="10735"/>
                  </a:cubicBezTo>
                  <a:cubicBezTo>
                    <a:pt x="3178" y="11431"/>
                    <a:pt x="4493" y="11601"/>
                    <a:pt x="5771" y="11601"/>
                  </a:cubicBezTo>
                  <a:cubicBezTo>
                    <a:pt x="6130" y="11601"/>
                    <a:pt x="6485" y="11587"/>
                    <a:pt x="6831" y="11569"/>
                  </a:cubicBezTo>
                  <a:cubicBezTo>
                    <a:pt x="6841" y="11569"/>
                    <a:pt x="6850" y="11569"/>
                    <a:pt x="6860" y="11559"/>
                  </a:cubicBezTo>
                  <a:lnTo>
                    <a:pt x="6860" y="11559"/>
                  </a:lnTo>
                  <a:cubicBezTo>
                    <a:pt x="6812" y="14021"/>
                    <a:pt x="9437" y="14807"/>
                    <a:pt x="11411" y="15161"/>
                  </a:cubicBezTo>
                  <a:cubicBezTo>
                    <a:pt x="11431" y="15167"/>
                    <a:pt x="11451" y="15169"/>
                    <a:pt x="11470" y="15169"/>
                  </a:cubicBezTo>
                  <a:cubicBezTo>
                    <a:pt x="11648" y="15169"/>
                    <a:pt x="11760" y="14945"/>
                    <a:pt x="11621" y="14807"/>
                  </a:cubicBezTo>
                  <a:cubicBezTo>
                    <a:pt x="11047" y="14232"/>
                    <a:pt x="10232" y="12967"/>
                    <a:pt x="10520" y="12076"/>
                  </a:cubicBezTo>
                  <a:cubicBezTo>
                    <a:pt x="10607" y="11810"/>
                    <a:pt x="10783" y="11756"/>
                    <a:pt x="11002" y="11756"/>
                  </a:cubicBezTo>
                  <a:cubicBezTo>
                    <a:pt x="11149" y="11756"/>
                    <a:pt x="11315" y="11781"/>
                    <a:pt x="11486" y="11781"/>
                  </a:cubicBezTo>
                  <a:cubicBezTo>
                    <a:pt x="11509" y="11781"/>
                    <a:pt x="11531" y="11780"/>
                    <a:pt x="11554" y="11779"/>
                  </a:cubicBezTo>
                  <a:cubicBezTo>
                    <a:pt x="11928" y="11760"/>
                    <a:pt x="12302" y="11722"/>
                    <a:pt x="12666" y="11655"/>
                  </a:cubicBezTo>
                  <a:cubicBezTo>
                    <a:pt x="14103" y="11425"/>
                    <a:pt x="15530" y="10850"/>
                    <a:pt x="16546" y="9787"/>
                  </a:cubicBezTo>
                  <a:cubicBezTo>
                    <a:pt x="18749" y="7478"/>
                    <a:pt x="18213" y="3789"/>
                    <a:pt x="15894" y="1778"/>
                  </a:cubicBezTo>
                  <a:cubicBezTo>
                    <a:pt x="14336" y="428"/>
                    <a:pt x="12291" y="0"/>
                    <a:pt x="10219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5492400" y="3873050"/>
              <a:ext cx="48625" cy="41450"/>
            </a:xfrm>
            <a:custGeom>
              <a:rect b="b" l="l" r="r" t="t"/>
              <a:pathLst>
                <a:path extrusionOk="0" h="1658" w="1945">
                  <a:moveTo>
                    <a:pt x="1009" y="366"/>
                  </a:moveTo>
                  <a:cubicBezTo>
                    <a:pt x="1120" y="366"/>
                    <a:pt x="1230" y="406"/>
                    <a:pt x="1322" y="501"/>
                  </a:cubicBezTo>
                  <a:cubicBezTo>
                    <a:pt x="1523" y="703"/>
                    <a:pt x="1456" y="1086"/>
                    <a:pt x="1217" y="1239"/>
                  </a:cubicBezTo>
                  <a:cubicBezTo>
                    <a:pt x="1147" y="1281"/>
                    <a:pt x="1069" y="1300"/>
                    <a:pt x="990" y="1300"/>
                  </a:cubicBezTo>
                  <a:cubicBezTo>
                    <a:pt x="765" y="1300"/>
                    <a:pt x="533" y="1145"/>
                    <a:pt x="470" y="933"/>
                  </a:cubicBezTo>
                  <a:cubicBezTo>
                    <a:pt x="431" y="818"/>
                    <a:pt x="441" y="703"/>
                    <a:pt x="489" y="597"/>
                  </a:cubicBezTo>
                  <a:cubicBezTo>
                    <a:pt x="517" y="597"/>
                    <a:pt x="556" y="578"/>
                    <a:pt x="584" y="549"/>
                  </a:cubicBezTo>
                  <a:cubicBezTo>
                    <a:pt x="696" y="443"/>
                    <a:pt x="854" y="366"/>
                    <a:pt x="1009" y="366"/>
                  </a:cubicBezTo>
                  <a:close/>
                  <a:moveTo>
                    <a:pt x="1000" y="1"/>
                  </a:moveTo>
                  <a:cubicBezTo>
                    <a:pt x="954" y="1"/>
                    <a:pt x="908" y="5"/>
                    <a:pt x="862" y="13"/>
                  </a:cubicBezTo>
                  <a:cubicBezTo>
                    <a:pt x="355" y="13"/>
                    <a:pt x="0" y="636"/>
                    <a:pt x="153" y="1086"/>
                  </a:cubicBezTo>
                  <a:cubicBezTo>
                    <a:pt x="288" y="1443"/>
                    <a:pt x="626" y="1657"/>
                    <a:pt x="981" y="1657"/>
                  </a:cubicBezTo>
                  <a:cubicBezTo>
                    <a:pt x="1131" y="1657"/>
                    <a:pt x="1285" y="1619"/>
                    <a:pt x="1428" y="1536"/>
                  </a:cubicBezTo>
                  <a:cubicBezTo>
                    <a:pt x="1830" y="1268"/>
                    <a:pt x="1945" y="626"/>
                    <a:pt x="1610" y="262"/>
                  </a:cubicBezTo>
                  <a:cubicBezTo>
                    <a:pt x="1443" y="95"/>
                    <a:pt x="1223" y="1"/>
                    <a:pt x="1000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5503175" y="3882200"/>
              <a:ext cx="27325" cy="23375"/>
            </a:xfrm>
            <a:custGeom>
              <a:rect b="b" l="l" r="r" t="t"/>
              <a:pathLst>
                <a:path extrusionOk="0" h="935" w="1093">
                  <a:moveTo>
                    <a:pt x="578" y="0"/>
                  </a:moveTo>
                  <a:cubicBezTo>
                    <a:pt x="423" y="0"/>
                    <a:pt x="265" y="77"/>
                    <a:pt x="153" y="183"/>
                  </a:cubicBezTo>
                  <a:cubicBezTo>
                    <a:pt x="125" y="212"/>
                    <a:pt x="86" y="231"/>
                    <a:pt x="58" y="231"/>
                  </a:cubicBezTo>
                  <a:cubicBezTo>
                    <a:pt x="10" y="337"/>
                    <a:pt x="0" y="452"/>
                    <a:pt x="39" y="567"/>
                  </a:cubicBezTo>
                  <a:cubicBezTo>
                    <a:pt x="102" y="779"/>
                    <a:pt x="334" y="934"/>
                    <a:pt x="559" y="934"/>
                  </a:cubicBezTo>
                  <a:cubicBezTo>
                    <a:pt x="638" y="934"/>
                    <a:pt x="716" y="915"/>
                    <a:pt x="786" y="873"/>
                  </a:cubicBezTo>
                  <a:cubicBezTo>
                    <a:pt x="1016" y="729"/>
                    <a:pt x="1092" y="337"/>
                    <a:pt x="891" y="135"/>
                  </a:cubicBezTo>
                  <a:cubicBezTo>
                    <a:pt x="799" y="40"/>
                    <a:pt x="689" y="0"/>
                    <a:pt x="578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5357300" y="3874175"/>
              <a:ext cx="46025" cy="38575"/>
            </a:xfrm>
            <a:custGeom>
              <a:rect b="b" l="l" r="r" t="t"/>
              <a:pathLst>
                <a:path extrusionOk="0" h="1543" w="1841">
                  <a:moveTo>
                    <a:pt x="892" y="350"/>
                  </a:moveTo>
                  <a:cubicBezTo>
                    <a:pt x="1002" y="350"/>
                    <a:pt x="1111" y="388"/>
                    <a:pt x="1198" y="466"/>
                  </a:cubicBezTo>
                  <a:cubicBezTo>
                    <a:pt x="1438" y="658"/>
                    <a:pt x="1323" y="974"/>
                    <a:pt x="1093" y="1108"/>
                  </a:cubicBezTo>
                  <a:cubicBezTo>
                    <a:pt x="1018" y="1161"/>
                    <a:pt x="934" y="1185"/>
                    <a:pt x="851" y="1185"/>
                  </a:cubicBezTo>
                  <a:cubicBezTo>
                    <a:pt x="677" y="1185"/>
                    <a:pt x="509" y="1078"/>
                    <a:pt x="451" y="897"/>
                  </a:cubicBezTo>
                  <a:cubicBezTo>
                    <a:pt x="413" y="782"/>
                    <a:pt x="403" y="658"/>
                    <a:pt x="442" y="543"/>
                  </a:cubicBezTo>
                  <a:cubicBezTo>
                    <a:pt x="489" y="543"/>
                    <a:pt x="528" y="524"/>
                    <a:pt x="556" y="485"/>
                  </a:cubicBezTo>
                  <a:cubicBezTo>
                    <a:pt x="651" y="395"/>
                    <a:pt x="772" y="350"/>
                    <a:pt x="892" y="350"/>
                  </a:cubicBezTo>
                  <a:close/>
                  <a:moveTo>
                    <a:pt x="873" y="0"/>
                  </a:moveTo>
                  <a:cubicBezTo>
                    <a:pt x="790" y="0"/>
                    <a:pt x="706" y="12"/>
                    <a:pt x="624" y="35"/>
                  </a:cubicBezTo>
                  <a:cubicBezTo>
                    <a:pt x="614" y="30"/>
                    <a:pt x="602" y="28"/>
                    <a:pt x="590" y="28"/>
                  </a:cubicBezTo>
                  <a:cubicBezTo>
                    <a:pt x="578" y="28"/>
                    <a:pt x="566" y="30"/>
                    <a:pt x="556" y="35"/>
                  </a:cubicBezTo>
                  <a:cubicBezTo>
                    <a:pt x="125" y="179"/>
                    <a:pt x="1" y="744"/>
                    <a:pt x="173" y="1118"/>
                  </a:cubicBezTo>
                  <a:cubicBezTo>
                    <a:pt x="305" y="1405"/>
                    <a:pt x="571" y="1542"/>
                    <a:pt x="845" y="1542"/>
                  </a:cubicBezTo>
                  <a:cubicBezTo>
                    <a:pt x="1011" y="1542"/>
                    <a:pt x="1179" y="1492"/>
                    <a:pt x="1323" y="1395"/>
                  </a:cubicBezTo>
                  <a:cubicBezTo>
                    <a:pt x="1706" y="1137"/>
                    <a:pt x="1840" y="600"/>
                    <a:pt x="1486" y="246"/>
                  </a:cubicBezTo>
                  <a:cubicBezTo>
                    <a:pt x="1318" y="85"/>
                    <a:pt x="1098" y="0"/>
                    <a:pt x="873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5367375" y="3882825"/>
              <a:ext cx="25875" cy="21100"/>
            </a:xfrm>
            <a:custGeom>
              <a:rect b="b" l="l" r="r" t="t"/>
              <a:pathLst>
                <a:path extrusionOk="0" h="844" w="1035">
                  <a:moveTo>
                    <a:pt x="481" y="0"/>
                  </a:moveTo>
                  <a:cubicBezTo>
                    <a:pt x="361" y="0"/>
                    <a:pt x="242" y="46"/>
                    <a:pt x="153" y="139"/>
                  </a:cubicBezTo>
                  <a:cubicBezTo>
                    <a:pt x="129" y="164"/>
                    <a:pt x="89" y="189"/>
                    <a:pt x="54" y="189"/>
                  </a:cubicBezTo>
                  <a:cubicBezTo>
                    <a:pt x="49" y="189"/>
                    <a:pt x="44" y="188"/>
                    <a:pt x="39" y="187"/>
                  </a:cubicBezTo>
                  <a:lnTo>
                    <a:pt x="39" y="187"/>
                  </a:lnTo>
                  <a:cubicBezTo>
                    <a:pt x="0" y="312"/>
                    <a:pt x="0" y="436"/>
                    <a:pt x="48" y="551"/>
                  </a:cubicBezTo>
                  <a:cubicBezTo>
                    <a:pt x="106" y="732"/>
                    <a:pt x="274" y="844"/>
                    <a:pt x="447" y="844"/>
                  </a:cubicBezTo>
                  <a:cubicBezTo>
                    <a:pt x="531" y="844"/>
                    <a:pt x="615" y="818"/>
                    <a:pt x="690" y="762"/>
                  </a:cubicBezTo>
                  <a:cubicBezTo>
                    <a:pt x="920" y="628"/>
                    <a:pt x="1035" y="312"/>
                    <a:pt x="795" y="120"/>
                  </a:cubicBezTo>
                  <a:cubicBezTo>
                    <a:pt x="707" y="41"/>
                    <a:pt x="593" y="0"/>
                    <a:pt x="481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5217675" y="3874425"/>
              <a:ext cx="48875" cy="41475"/>
            </a:xfrm>
            <a:custGeom>
              <a:rect b="b" l="l" r="r" t="t"/>
              <a:pathLst>
                <a:path extrusionOk="0" h="1659" w="1955">
                  <a:moveTo>
                    <a:pt x="852" y="214"/>
                  </a:moveTo>
                  <a:cubicBezTo>
                    <a:pt x="1408" y="214"/>
                    <a:pt x="1761" y="989"/>
                    <a:pt x="1131" y="1261"/>
                  </a:cubicBezTo>
                  <a:cubicBezTo>
                    <a:pt x="1046" y="1297"/>
                    <a:pt x="968" y="1314"/>
                    <a:pt x="898" y="1314"/>
                  </a:cubicBezTo>
                  <a:cubicBezTo>
                    <a:pt x="448" y="1314"/>
                    <a:pt x="296" y="654"/>
                    <a:pt x="652" y="332"/>
                  </a:cubicBezTo>
                  <a:cubicBezTo>
                    <a:pt x="671" y="303"/>
                    <a:pt x="690" y="264"/>
                    <a:pt x="690" y="236"/>
                  </a:cubicBezTo>
                  <a:cubicBezTo>
                    <a:pt x="746" y="221"/>
                    <a:pt x="800" y="214"/>
                    <a:pt x="852" y="214"/>
                  </a:cubicBezTo>
                  <a:close/>
                  <a:moveTo>
                    <a:pt x="971" y="0"/>
                  </a:moveTo>
                  <a:cubicBezTo>
                    <a:pt x="848" y="0"/>
                    <a:pt x="723" y="27"/>
                    <a:pt x="604" y="82"/>
                  </a:cubicBezTo>
                  <a:cubicBezTo>
                    <a:pt x="580" y="68"/>
                    <a:pt x="554" y="61"/>
                    <a:pt x="527" y="61"/>
                  </a:cubicBezTo>
                  <a:cubicBezTo>
                    <a:pt x="501" y="61"/>
                    <a:pt x="475" y="68"/>
                    <a:pt x="451" y="82"/>
                  </a:cubicBezTo>
                  <a:cubicBezTo>
                    <a:pt x="87" y="322"/>
                    <a:pt x="1" y="839"/>
                    <a:pt x="192" y="1222"/>
                  </a:cubicBezTo>
                  <a:cubicBezTo>
                    <a:pt x="337" y="1500"/>
                    <a:pt x="624" y="1659"/>
                    <a:pt x="919" y="1659"/>
                  </a:cubicBezTo>
                  <a:cubicBezTo>
                    <a:pt x="1053" y="1659"/>
                    <a:pt x="1188" y="1626"/>
                    <a:pt x="1313" y="1558"/>
                  </a:cubicBezTo>
                  <a:cubicBezTo>
                    <a:pt x="1715" y="1357"/>
                    <a:pt x="1955" y="868"/>
                    <a:pt x="1715" y="446"/>
                  </a:cubicBezTo>
                  <a:cubicBezTo>
                    <a:pt x="1559" y="161"/>
                    <a:pt x="1272" y="0"/>
                    <a:pt x="971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5225050" y="3879800"/>
              <a:ext cx="36725" cy="27475"/>
            </a:xfrm>
            <a:custGeom>
              <a:rect b="b" l="l" r="r" t="t"/>
              <a:pathLst>
                <a:path extrusionOk="0" h="1099" w="1469">
                  <a:moveTo>
                    <a:pt x="551" y="1"/>
                  </a:moveTo>
                  <a:cubicBezTo>
                    <a:pt x="500" y="1"/>
                    <a:pt x="448" y="7"/>
                    <a:pt x="395" y="21"/>
                  </a:cubicBezTo>
                  <a:cubicBezTo>
                    <a:pt x="395" y="49"/>
                    <a:pt x="376" y="88"/>
                    <a:pt x="357" y="117"/>
                  </a:cubicBezTo>
                  <a:cubicBezTo>
                    <a:pt x="1" y="439"/>
                    <a:pt x="153" y="1099"/>
                    <a:pt x="603" y="1099"/>
                  </a:cubicBezTo>
                  <a:cubicBezTo>
                    <a:pt x="673" y="1099"/>
                    <a:pt x="751" y="1082"/>
                    <a:pt x="836" y="1046"/>
                  </a:cubicBezTo>
                  <a:cubicBezTo>
                    <a:pt x="1469" y="773"/>
                    <a:pt x="1110" y="1"/>
                    <a:pt x="551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" name="Google Shape;406;p34"/>
          <p:cNvGrpSpPr/>
          <p:nvPr/>
        </p:nvGrpSpPr>
        <p:grpSpPr>
          <a:xfrm>
            <a:off x="592233" y="2070639"/>
            <a:ext cx="621477" cy="551062"/>
            <a:chOff x="3445800" y="4750425"/>
            <a:chExt cx="296775" cy="263175"/>
          </a:xfrm>
        </p:grpSpPr>
        <p:sp>
          <p:nvSpPr>
            <p:cNvPr id="407" name="Google Shape;407;p34"/>
            <p:cNvSpPr/>
            <p:nvPr/>
          </p:nvSpPr>
          <p:spPr>
            <a:xfrm>
              <a:off x="3445800" y="4750425"/>
              <a:ext cx="296775" cy="263175"/>
            </a:xfrm>
            <a:custGeom>
              <a:rect b="b" l="l" r="r" t="t"/>
              <a:pathLst>
                <a:path extrusionOk="0" h="10527" w="11871">
                  <a:moveTo>
                    <a:pt x="4079" y="394"/>
                  </a:moveTo>
                  <a:cubicBezTo>
                    <a:pt x="5373" y="394"/>
                    <a:pt x="6578" y="1187"/>
                    <a:pt x="6860" y="2549"/>
                  </a:cubicBezTo>
                  <a:cubicBezTo>
                    <a:pt x="7205" y="4207"/>
                    <a:pt x="5912" y="5126"/>
                    <a:pt x="4657" y="5864"/>
                  </a:cubicBezTo>
                  <a:cubicBezTo>
                    <a:pt x="4599" y="5893"/>
                    <a:pt x="4561" y="5950"/>
                    <a:pt x="4571" y="6017"/>
                  </a:cubicBezTo>
                  <a:cubicBezTo>
                    <a:pt x="4291" y="6160"/>
                    <a:pt x="4001" y="6224"/>
                    <a:pt x="3712" y="6224"/>
                  </a:cubicBezTo>
                  <a:cubicBezTo>
                    <a:pt x="2542" y="6224"/>
                    <a:pt x="1389" y="5177"/>
                    <a:pt x="1035" y="4025"/>
                  </a:cubicBezTo>
                  <a:cubicBezTo>
                    <a:pt x="537" y="2425"/>
                    <a:pt x="1821" y="834"/>
                    <a:pt x="3344" y="480"/>
                  </a:cubicBezTo>
                  <a:cubicBezTo>
                    <a:pt x="3589" y="422"/>
                    <a:pt x="3835" y="394"/>
                    <a:pt x="4079" y="394"/>
                  </a:cubicBezTo>
                  <a:close/>
                  <a:moveTo>
                    <a:pt x="6314" y="5155"/>
                  </a:moveTo>
                  <a:cubicBezTo>
                    <a:pt x="7013" y="5787"/>
                    <a:pt x="7703" y="6420"/>
                    <a:pt x="8355" y="7110"/>
                  </a:cubicBezTo>
                  <a:cubicBezTo>
                    <a:pt x="8709" y="7483"/>
                    <a:pt x="9044" y="7876"/>
                    <a:pt x="9361" y="8288"/>
                  </a:cubicBezTo>
                  <a:cubicBezTo>
                    <a:pt x="9523" y="8489"/>
                    <a:pt x="9677" y="8690"/>
                    <a:pt x="9811" y="8911"/>
                  </a:cubicBezTo>
                  <a:cubicBezTo>
                    <a:pt x="9975" y="9169"/>
                    <a:pt x="10484" y="9944"/>
                    <a:pt x="9853" y="9944"/>
                  </a:cubicBezTo>
                  <a:cubicBezTo>
                    <a:pt x="9711" y="9944"/>
                    <a:pt x="9511" y="9904"/>
                    <a:pt x="9236" y="9811"/>
                  </a:cubicBezTo>
                  <a:cubicBezTo>
                    <a:pt x="8910" y="9696"/>
                    <a:pt x="8518" y="9227"/>
                    <a:pt x="8249" y="9006"/>
                  </a:cubicBezTo>
                  <a:cubicBezTo>
                    <a:pt x="7885" y="8690"/>
                    <a:pt x="7531" y="8374"/>
                    <a:pt x="7176" y="8048"/>
                  </a:cubicBezTo>
                  <a:cubicBezTo>
                    <a:pt x="6487" y="7387"/>
                    <a:pt x="5816" y="6698"/>
                    <a:pt x="5155" y="6017"/>
                  </a:cubicBezTo>
                  <a:cubicBezTo>
                    <a:pt x="5576" y="5778"/>
                    <a:pt x="5969" y="5490"/>
                    <a:pt x="6314" y="5155"/>
                  </a:cubicBezTo>
                  <a:close/>
                  <a:moveTo>
                    <a:pt x="4099" y="0"/>
                  </a:moveTo>
                  <a:cubicBezTo>
                    <a:pt x="3620" y="0"/>
                    <a:pt x="3133" y="95"/>
                    <a:pt x="2674" y="288"/>
                  </a:cubicBezTo>
                  <a:cubicBezTo>
                    <a:pt x="978" y="988"/>
                    <a:pt x="1" y="2971"/>
                    <a:pt x="882" y="4667"/>
                  </a:cubicBezTo>
                  <a:cubicBezTo>
                    <a:pt x="1402" y="5684"/>
                    <a:pt x="2544" y="6589"/>
                    <a:pt x="3652" y="6589"/>
                  </a:cubicBezTo>
                  <a:cubicBezTo>
                    <a:pt x="4056" y="6589"/>
                    <a:pt x="4456" y="6469"/>
                    <a:pt x="4820" y="6190"/>
                  </a:cubicBezTo>
                  <a:lnTo>
                    <a:pt x="4848" y="6190"/>
                  </a:lnTo>
                  <a:lnTo>
                    <a:pt x="4944" y="6132"/>
                  </a:lnTo>
                  <a:cubicBezTo>
                    <a:pt x="5854" y="7272"/>
                    <a:pt x="6879" y="8326"/>
                    <a:pt x="8000" y="9265"/>
                  </a:cubicBezTo>
                  <a:cubicBezTo>
                    <a:pt x="8400" y="9608"/>
                    <a:pt x="9188" y="10526"/>
                    <a:pt x="9851" y="10526"/>
                  </a:cubicBezTo>
                  <a:cubicBezTo>
                    <a:pt x="9967" y="10526"/>
                    <a:pt x="10079" y="10498"/>
                    <a:pt x="10185" y="10434"/>
                  </a:cubicBezTo>
                  <a:cubicBezTo>
                    <a:pt x="11871" y="9399"/>
                    <a:pt x="7310" y="5548"/>
                    <a:pt x="6573" y="4887"/>
                  </a:cubicBezTo>
                  <a:cubicBezTo>
                    <a:pt x="7253" y="4111"/>
                    <a:pt x="7560" y="3143"/>
                    <a:pt x="7100" y="1965"/>
                  </a:cubicBezTo>
                  <a:cubicBezTo>
                    <a:pt x="6598" y="676"/>
                    <a:pt x="5377" y="0"/>
                    <a:pt x="4099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3574650" y="4879050"/>
              <a:ext cx="133275" cy="119975"/>
            </a:xfrm>
            <a:custGeom>
              <a:rect b="b" l="l" r="r" t="t"/>
              <a:pathLst>
                <a:path extrusionOk="0" h="4799" w="5331">
                  <a:moveTo>
                    <a:pt x="1170" y="1"/>
                  </a:moveTo>
                  <a:cubicBezTo>
                    <a:pt x="815" y="336"/>
                    <a:pt x="422" y="623"/>
                    <a:pt x="1" y="863"/>
                  </a:cubicBezTo>
                  <a:cubicBezTo>
                    <a:pt x="672" y="1553"/>
                    <a:pt x="1333" y="2242"/>
                    <a:pt x="2032" y="2903"/>
                  </a:cubicBezTo>
                  <a:cubicBezTo>
                    <a:pt x="2386" y="3229"/>
                    <a:pt x="2741" y="3545"/>
                    <a:pt x="3105" y="3861"/>
                  </a:cubicBezTo>
                  <a:cubicBezTo>
                    <a:pt x="3373" y="4082"/>
                    <a:pt x="3756" y="4542"/>
                    <a:pt x="4092" y="4666"/>
                  </a:cubicBezTo>
                  <a:cubicBezTo>
                    <a:pt x="4365" y="4759"/>
                    <a:pt x="4563" y="4799"/>
                    <a:pt x="4704" y="4799"/>
                  </a:cubicBezTo>
                  <a:cubicBezTo>
                    <a:pt x="5330" y="4799"/>
                    <a:pt x="4821" y="4024"/>
                    <a:pt x="4657" y="3766"/>
                  </a:cubicBezTo>
                  <a:cubicBezTo>
                    <a:pt x="4523" y="3545"/>
                    <a:pt x="4369" y="3344"/>
                    <a:pt x="4216" y="3133"/>
                  </a:cubicBezTo>
                  <a:cubicBezTo>
                    <a:pt x="3900" y="2721"/>
                    <a:pt x="3565" y="2338"/>
                    <a:pt x="3201" y="1955"/>
                  </a:cubicBezTo>
                  <a:cubicBezTo>
                    <a:pt x="2559" y="1275"/>
                    <a:pt x="1859" y="642"/>
                    <a:pt x="1170" y="1"/>
                  </a:cubicBezTo>
                  <a:close/>
                </a:path>
              </a:pathLst>
            </a:custGeom>
            <a:solidFill>
              <a:srgbClr val="FEDD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3483400" y="4778250"/>
              <a:ext cx="121950" cy="111075"/>
            </a:xfrm>
            <a:custGeom>
              <a:rect b="b" l="l" r="r" t="t"/>
              <a:pathLst>
                <a:path extrusionOk="0" h="4443" w="4878">
                  <a:moveTo>
                    <a:pt x="2447" y="382"/>
                  </a:moveTo>
                  <a:cubicBezTo>
                    <a:pt x="3657" y="382"/>
                    <a:pt x="4558" y="1107"/>
                    <a:pt x="4398" y="2394"/>
                  </a:cubicBezTo>
                  <a:cubicBezTo>
                    <a:pt x="4274" y="3314"/>
                    <a:pt x="3536" y="3419"/>
                    <a:pt x="3057" y="3966"/>
                  </a:cubicBezTo>
                  <a:cubicBezTo>
                    <a:pt x="2850" y="4062"/>
                    <a:pt x="2633" y="4106"/>
                    <a:pt x="2417" y="4106"/>
                  </a:cubicBezTo>
                  <a:cubicBezTo>
                    <a:pt x="1796" y="4106"/>
                    <a:pt x="1185" y="3734"/>
                    <a:pt x="844" y="3151"/>
                  </a:cubicBezTo>
                  <a:cubicBezTo>
                    <a:pt x="97" y="1887"/>
                    <a:pt x="930" y="421"/>
                    <a:pt x="2377" y="382"/>
                  </a:cubicBezTo>
                  <a:cubicBezTo>
                    <a:pt x="2400" y="382"/>
                    <a:pt x="2424" y="382"/>
                    <a:pt x="2447" y="382"/>
                  </a:cubicBezTo>
                  <a:close/>
                  <a:moveTo>
                    <a:pt x="2522" y="0"/>
                  </a:moveTo>
                  <a:cubicBezTo>
                    <a:pt x="1967" y="0"/>
                    <a:pt x="1417" y="156"/>
                    <a:pt x="1026" y="459"/>
                  </a:cubicBezTo>
                  <a:cubicBezTo>
                    <a:pt x="49" y="1216"/>
                    <a:pt x="1" y="2634"/>
                    <a:pt x="719" y="3573"/>
                  </a:cubicBezTo>
                  <a:cubicBezTo>
                    <a:pt x="1095" y="4058"/>
                    <a:pt x="1769" y="4442"/>
                    <a:pt x="2397" y="4442"/>
                  </a:cubicBezTo>
                  <a:cubicBezTo>
                    <a:pt x="2586" y="4442"/>
                    <a:pt x="2771" y="4407"/>
                    <a:pt x="2942" y="4330"/>
                  </a:cubicBezTo>
                  <a:cubicBezTo>
                    <a:pt x="2972" y="4368"/>
                    <a:pt x="3013" y="4385"/>
                    <a:pt x="3056" y="4385"/>
                  </a:cubicBezTo>
                  <a:cubicBezTo>
                    <a:pt x="3109" y="4385"/>
                    <a:pt x="3163" y="4358"/>
                    <a:pt x="3201" y="4310"/>
                  </a:cubicBezTo>
                  <a:cubicBezTo>
                    <a:pt x="3574" y="3716"/>
                    <a:pt x="4350" y="3649"/>
                    <a:pt x="4638" y="2960"/>
                  </a:cubicBezTo>
                  <a:cubicBezTo>
                    <a:pt x="4877" y="2375"/>
                    <a:pt x="4801" y="1628"/>
                    <a:pt x="4532" y="1072"/>
                  </a:cubicBezTo>
                  <a:cubicBezTo>
                    <a:pt x="4193" y="349"/>
                    <a:pt x="3352" y="0"/>
                    <a:pt x="2522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" name="Google Shape;410;p34"/>
          <p:cNvGrpSpPr/>
          <p:nvPr/>
        </p:nvGrpSpPr>
        <p:grpSpPr>
          <a:xfrm flipH="1" rot="-5400000">
            <a:off x="2199307" y="3291596"/>
            <a:ext cx="1528192" cy="1197568"/>
            <a:chOff x="3514750" y="3957175"/>
            <a:chExt cx="921875" cy="502125"/>
          </a:xfrm>
        </p:grpSpPr>
        <p:sp>
          <p:nvSpPr>
            <p:cNvPr id="411" name="Google Shape;411;p34"/>
            <p:cNvSpPr/>
            <p:nvPr/>
          </p:nvSpPr>
          <p:spPr>
            <a:xfrm>
              <a:off x="3516050" y="3961975"/>
              <a:ext cx="870750" cy="495450"/>
            </a:xfrm>
            <a:custGeom>
              <a:rect b="b" l="l" r="r" t="t"/>
              <a:pathLst>
                <a:path extrusionOk="0" h="19818" w="34830">
                  <a:moveTo>
                    <a:pt x="18845" y="0"/>
                  </a:moveTo>
                  <a:cubicBezTo>
                    <a:pt x="17043" y="0"/>
                    <a:pt x="15193" y="215"/>
                    <a:pt x="13707" y="1126"/>
                  </a:cubicBezTo>
                  <a:cubicBezTo>
                    <a:pt x="12425" y="1940"/>
                    <a:pt x="11281" y="3811"/>
                    <a:pt x="11402" y="7762"/>
                  </a:cubicBezTo>
                  <a:lnTo>
                    <a:pt x="11350" y="7762"/>
                  </a:lnTo>
                  <a:cubicBezTo>
                    <a:pt x="8041" y="9564"/>
                    <a:pt x="4644" y="11193"/>
                    <a:pt x="1144" y="12614"/>
                  </a:cubicBezTo>
                  <a:cubicBezTo>
                    <a:pt x="780" y="12805"/>
                    <a:pt x="382" y="12978"/>
                    <a:pt x="0" y="13117"/>
                  </a:cubicBezTo>
                  <a:lnTo>
                    <a:pt x="0" y="13169"/>
                  </a:lnTo>
                  <a:cubicBezTo>
                    <a:pt x="3310" y="13169"/>
                    <a:pt x="6568" y="12666"/>
                    <a:pt x="9825" y="12666"/>
                  </a:cubicBezTo>
                  <a:cubicBezTo>
                    <a:pt x="10269" y="12666"/>
                    <a:pt x="10690" y="12600"/>
                    <a:pt x="11125" y="12600"/>
                  </a:cubicBezTo>
                  <a:cubicBezTo>
                    <a:pt x="11234" y="12600"/>
                    <a:pt x="11343" y="12604"/>
                    <a:pt x="11454" y="12614"/>
                  </a:cubicBezTo>
                  <a:cubicBezTo>
                    <a:pt x="11385" y="13203"/>
                    <a:pt x="11368" y="13810"/>
                    <a:pt x="11385" y="14399"/>
                  </a:cubicBezTo>
                  <a:cubicBezTo>
                    <a:pt x="10969" y="19736"/>
                    <a:pt x="17588" y="19199"/>
                    <a:pt x="21331" y="19268"/>
                  </a:cubicBezTo>
                  <a:cubicBezTo>
                    <a:pt x="23222" y="19332"/>
                    <a:pt x="26119" y="19818"/>
                    <a:pt x="28858" y="19818"/>
                  </a:cubicBezTo>
                  <a:cubicBezTo>
                    <a:pt x="29106" y="19818"/>
                    <a:pt x="29353" y="19814"/>
                    <a:pt x="29597" y="19805"/>
                  </a:cubicBezTo>
                  <a:cubicBezTo>
                    <a:pt x="30827" y="19667"/>
                    <a:pt x="32109" y="18887"/>
                    <a:pt x="33028" y="17899"/>
                  </a:cubicBezTo>
                  <a:cubicBezTo>
                    <a:pt x="33548" y="17345"/>
                    <a:pt x="33946" y="16686"/>
                    <a:pt x="34206" y="15993"/>
                  </a:cubicBezTo>
                  <a:cubicBezTo>
                    <a:pt x="34275" y="15803"/>
                    <a:pt x="34310" y="15629"/>
                    <a:pt x="34345" y="15439"/>
                  </a:cubicBezTo>
                  <a:cubicBezTo>
                    <a:pt x="34414" y="15005"/>
                    <a:pt x="34483" y="14590"/>
                    <a:pt x="34535" y="14156"/>
                  </a:cubicBezTo>
                  <a:cubicBezTo>
                    <a:pt x="34622" y="13463"/>
                    <a:pt x="34691" y="12770"/>
                    <a:pt x="34726" y="12060"/>
                  </a:cubicBezTo>
                  <a:cubicBezTo>
                    <a:pt x="34778" y="11263"/>
                    <a:pt x="34830" y="10466"/>
                    <a:pt x="34830" y="9668"/>
                  </a:cubicBezTo>
                  <a:cubicBezTo>
                    <a:pt x="34830" y="8906"/>
                    <a:pt x="34813" y="8126"/>
                    <a:pt x="34778" y="7398"/>
                  </a:cubicBezTo>
                  <a:cubicBezTo>
                    <a:pt x="34761" y="6671"/>
                    <a:pt x="34709" y="5943"/>
                    <a:pt x="34657" y="5198"/>
                  </a:cubicBezTo>
                  <a:cubicBezTo>
                    <a:pt x="34657" y="5198"/>
                    <a:pt x="34657" y="5198"/>
                    <a:pt x="34657" y="5180"/>
                  </a:cubicBezTo>
                  <a:cubicBezTo>
                    <a:pt x="34587" y="4539"/>
                    <a:pt x="34414" y="3915"/>
                    <a:pt x="34154" y="3326"/>
                  </a:cubicBezTo>
                  <a:cubicBezTo>
                    <a:pt x="33894" y="2720"/>
                    <a:pt x="33530" y="2131"/>
                    <a:pt x="33097" y="1628"/>
                  </a:cubicBezTo>
                  <a:cubicBezTo>
                    <a:pt x="32785" y="1264"/>
                    <a:pt x="32439" y="935"/>
                    <a:pt x="32040" y="658"/>
                  </a:cubicBezTo>
                  <a:cubicBezTo>
                    <a:pt x="31399" y="190"/>
                    <a:pt x="30221" y="207"/>
                    <a:pt x="29718" y="155"/>
                  </a:cubicBezTo>
                  <a:lnTo>
                    <a:pt x="28678" y="225"/>
                  </a:lnTo>
                  <a:cubicBezTo>
                    <a:pt x="27991" y="243"/>
                    <a:pt x="27314" y="252"/>
                    <a:pt x="26643" y="252"/>
                  </a:cubicBezTo>
                  <a:cubicBezTo>
                    <a:pt x="24809" y="252"/>
                    <a:pt x="23019" y="187"/>
                    <a:pt x="21193" y="86"/>
                  </a:cubicBezTo>
                  <a:cubicBezTo>
                    <a:pt x="20444" y="43"/>
                    <a:pt x="19649" y="0"/>
                    <a:pt x="18845" y="0"/>
                  </a:cubicBezTo>
                  <a:close/>
                </a:path>
              </a:pathLst>
            </a:custGeom>
            <a:solidFill>
              <a:srgbClr val="AAD955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3790275" y="3957175"/>
              <a:ext cx="646350" cy="502125"/>
            </a:xfrm>
            <a:custGeom>
              <a:rect b="b" l="l" r="r" t="t"/>
              <a:pathLst>
                <a:path extrusionOk="0" fill="none" h="20085" w="25854">
                  <a:moveTo>
                    <a:pt x="433" y="8006"/>
                  </a:moveTo>
                  <a:lnTo>
                    <a:pt x="433" y="7954"/>
                  </a:lnTo>
                  <a:cubicBezTo>
                    <a:pt x="312" y="4003"/>
                    <a:pt x="1456" y="2132"/>
                    <a:pt x="2738" y="1318"/>
                  </a:cubicBezTo>
                  <a:cubicBezTo>
                    <a:pt x="4887" y="1"/>
                    <a:pt x="7798" y="139"/>
                    <a:pt x="10224" y="278"/>
                  </a:cubicBezTo>
                  <a:cubicBezTo>
                    <a:pt x="12719" y="417"/>
                    <a:pt x="15145" y="486"/>
                    <a:pt x="17709" y="417"/>
                  </a:cubicBezTo>
                  <a:lnTo>
                    <a:pt x="18749" y="347"/>
                  </a:lnTo>
                  <a:cubicBezTo>
                    <a:pt x="20673" y="243"/>
                    <a:pt x="22804" y="313"/>
                    <a:pt x="24207" y="1664"/>
                  </a:cubicBezTo>
                  <a:cubicBezTo>
                    <a:pt x="24259" y="1699"/>
                    <a:pt x="24294" y="1751"/>
                    <a:pt x="24346" y="1785"/>
                  </a:cubicBezTo>
                  <a:cubicBezTo>
                    <a:pt x="24779" y="2288"/>
                    <a:pt x="25109" y="2860"/>
                    <a:pt x="25334" y="3484"/>
                  </a:cubicBezTo>
                  <a:cubicBezTo>
                    <a:pt x="25524" y="4038"/>
                    <a:pt x="25663" y="4627"/>
                    <a:pt x="25732" y="5216"/>
                  </a:cubicBezTo>
                  <a:cubicBezTo>
                    <a:pt x="25819" y="5962"/>
                    <a:pt x="25854" y="6707"/>
                    <a:pt x="25854" y="7452"/>
                  </a:cubicBezTo>
                  <a:cubicBezTo>
                    <a:pt x="25854" y="8093"/>
                    <a:pt x="25819" y="8699"/>
                    <a:pt x="25802" y="9271"/>
                  </a:cubicBezTo>
                  <a:lnTo>
                    <a:pt x="25802" y="9843"/>
                  </a:lnTo>
                  <a:cubicBezTo>
                    <a:pt x="25802" y="10588"/>
                    <a:pt x="25802" y="11385"/>
                    <a:pt x="25784" y="12200"/>
                  </a:cubicBezTo>
                  <a:cubicBezTo>
                    <a:pt x="25767" y="12945"/>
                    <a:pt x="25698" y="13690"/>
                    <a:pt x="25576" y="14435"/>
                  </a:cubicBezTo>
                  <a:cubicBezTo>
                    <a:pt x="25472" y="15111"/>
                    <a:pt x="25317" y="15769"/>
                    <a:pt x="25074" y="16410"/>
                  </a:cubicBezTo>
                  <a:cubicBezTo>
                    <a:pt x="24953" y="16740"/>
                    <a:pt x="24797" y="17069"/>
                    <a:pt x="24623" y="17381"/>
                  </a:cubicBezTo>
                  <a:cubicBezTo>
                    <a:pt x="24467" y="17658"/>
                    <a:pt x="24259" y="17918"/>
                    <a:pt x="24034" y="18161"/>
                  </a:cubicBezTo>
                  <a:cubicBezTo>
                    <a:pt x="22804" y="19460"/>
                    <a:pt x="20794" y="19893"/>
                    <a:pt x="18611" y="19980"/>
                  </a:cubicBezTo>
                  <a:cubicBezTo>
                    <a:pt x="15682" y="20084"/>
                    <a:pt x="12424" y="19530"/>
                    <a:pt x="10345" y="19443"/>
                  </a:cubicBezTo>
                  <a:cubicBezTo>
                    <a:pt x="6602" y="19391"/>
                    <a:pt x="0" y="19928"/>
                    <a:pt x="416" y="14591"/>
                  </a:cubicBezTo>
                  <a:cubicBezTo>
                    <a:pt x="399" y="14002"/>
                    <a:pt x="416" y="13395"/>
                    <a:pt x="468" y="12806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3516050" y="4156025"/>
              <a:ext cx="283775" cy="133875"/>
            </a:xfrm>
            <a:custGeom>
              <a:rect b="b" l="l" r="r" t="t"/>
              <a:pathLst>
                <a:path extrusionOk="0" fill="none" h="5355" w="11351">
                  <a:moveTo>
                    <a:pt x="11350" y="0"/>
                  </a:moveTo>
                  <a:cubicBezTo>
                    <a:pt x="8041" y="1802"/>
                    <a:pt x="4644" y="3431"/>
                    <a:pt x="1161" y="4852"/>
                  </a:cubicBezTo>
                  <a:cubicBezTo>
                    <a:pt x="780" y="5043"/>
                    <a:pt x="399" y="5216"/>
                    <a:pt x="0" y="5355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3514750" y="4276025"/>
              <a:ext cx="287675" cy="15175"/>
            </a:xfrm>
            <a:custGeom>
              <a:rect b="b" l="l" r="r" t="t"/>
              <a:pathLst>
                <a:path extrusionOk="0" fill="none" h="607" w="11507">
                  <a:moveTo>
                    <a:pt x="0" y="607"/>
                  </a:moveTo>
                  <a:lnTo>
                    <a:pt x="52" y="607"/>
                  </a:lnTo>
                  <a:cubicBezTo>
                    <a:pt x="3362" y="607"/>
                    <a:pt x="6620" y="104"/>
                    <a:pt x="9877" y="104"/>
                  </a:cubicBezTo>
                  <a:cubicBezTo>
                    <a:pt x="10432" y="104"/>
                    <a:pt x="10952" y="0"/>
                    <a:pt x="11506" y="52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4255950" y="3965850"/>
              <a:ext cx="130850" cy="491275"/>
            </a:xfrm>
            <a:custGeom>
              <a:rect b="b" l="l" r="r" t="t"/>
              <a:pathLst>
                <a:path extrusionOk="0" fill="none" h="19651" w="5234">
                  <a:moveTo>
                    <a:pt x="122" y="0"/>
                  </a:moveTo>
                  <a:cubicBezTo>
                    <a:pt x="625" y="52"/>
                    <a:pt x="1803" y="35"/>
                    <a:pt x="2444" y="503"/>
                  </a:cubicBezTo>
                  <a:cubicBezTo>
                    <a:pt x="2843" y="780"/>
                    <a:pt x="3189" y="1109"/>
                    <a:pt x="3501" y="1473"/>
                  </a:cubicBezTo>
                  <a:cubicBezTo>
                    <a:pt x="3934" y="1976"/>
                    <a:pt x="4298" y="2565"/>
                    <a:pt x="4558" y="3171"/>
                  </a:cubicBezTo>
                  <a:cubicBezTo>
                    <a:pt x="4818" y="3760"/>
                    <a:pt x="4991" y="4384"/>
                    <a:pt x="5061" y="5025"/>
                  </a:cubicBezTo>
                  <a:cubicBezTo>
                    <a:pt x="5061" y="5043"/>
                    <a:pt x="5061" y="5043"/>
                    <a:pt x="5061" y="5043"/>
                  </a:cubicBezTo>
                  <a:cubicBezTo>
                    <a:pt x="5113" y="5788"/>
                    <a:pt x="5165" y="6516"/>
                    <a:pt x="5182" y="7243"/>
                  </a:cubicBezTo>
                  <a:cubicBezTo>
                    <a:pt x="5217" y="7971"/>
                    <a:pt x="5234" y="8751"/>
                    <a:pt x="5234" y="9513"/>
                  </a:cubicBezTo>
                  <a:cubicBezTo>
                    <a:pt x="5234" y="10311"/>
                    <a:pt x="5182" y="11108"/>
                    <a:pt x="5130" y="11905"/>
                  </a:cubicBezTo>
                  <a:cubicBezTo>
                    <a:pt x="5095" y="12615"/>
                    <a:pt x="5026" y="13308"/>
                    <a:pt x="4939" y="14001"/>
                  </a:cubicBezTo>
                  <a:cubicBezTo>
                    <a:pt x="4887" y="14435"/>
                    <a:pt x="4818" y="14850"/>
                    <a:pt x="4749" y="15284"/>
                  </a:cubicBezTo>
                  <a:cubicBezTo>
                    <a:pt x="4714" y="15474"/>
                    <a:pt x="4679" y="15648"/>
                    <a:pt x="4610" y="15838"/>
                  </a:cubicBezTo>
                  <a:cubicBezTo>
                    <a:pt x="4350" y="16531"/>
                    <a:pt x="3952" y="17190"/>
                    <a:pt x="3432" y="17744"/>
                  </a:cubicBezTo>
                  <a:cubicBezTo>
                    <a:pt x="2513" y="18732"/>
                    <a:pt x="1231" y="19512"/>
                    <a:pt x="1" y="19650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4386775" y="4203675"/>
              <a:ext cx="46825" cy="900"/>
            </a:xfrm>
            <a:custGeom>
              <a:rect b="b" l="l" r="r" t="t"/>
              <a:pathLst>
                <a:path extrusionOk="0" fill="none" h="36" w="1873">
                  <a:moveTo>
                    <a:pt x="1" y="0"/>
                  </a:moveTo>
                  <a:cubicBezTo>
                    <a:pt x="694" y="35"/>
                    <a:pt x="1231" y="0"/>
                    <a:pt x="1872" y="0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4386350" y="4262150"/>
              <a:ext cx="46375" cy="1325"/>
            </a:xfrm>
            <a:custGeom>
              <a:rect b="b" l="l" r="r" t="t"/>
              <a:pathLst>
                <a:path extrusionOk="0" fill="none" h="53" w="1855">
                  <a:moveTo>
                    <a:pt x="1" y="53"/>
                  </a:moveTo>
                  <a:cubicBezTo>
                    <a:pt x="607" y="1"/>
                    <a:pt x="1248" y="1"/>
                    <a:pt x="1855" y="1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4386350" y="4143450"/>
              <a:ext cx="47250" cy="8275"/>
            </a:xfrm>
            <a:custGeom>
              <a:rect b="b" l="l" r="r" t="t"/>
              <a:pathLst>
                <a:path extrusionOk="0" fill="none" h="331" w="1890">
                  <a:moveTo>
                    <a:pt x="1" y="139"/>
                  </a:moveTo>
                  <a:cubicBezTo>
                    <a:pt x="555" y="139"/>
                    <a:pt x="1439" y="330"/>
                    <a:pt x="1889" y="1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4386350" y="4088000"/>
              <a:ext cx="42925" cy="4800"/>
            </a:xfrm>
            <a:custGeom>
              <a:rect b="b" l="l" r="r" t="t"/>
              <a:pathLst>
                <a:path extrusionOk="0" fill="none" h="192" w="1717">
                  <a:moveTo>
                    <a:pt x="1" y="157"/>
                  </a:moveTo>
                  <a:cubicBezTo>
                    <a:pt x="642" y="191"/>
                    <a:pt x="1058" y="105"/>
                    <a:pt x="1716" y="1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4374650" y="4039500"/>
              <a:ext cx="48550" cy="6075"/>
            </a:xfrm>
            <a:custGeom>
              <a:rect b="b" l="l" r="r" t="t"/>
              <a:pathLst>
                <a:path extrusionOk="0" fill="none" h="243" w="1942">
                  <a:moveTo>
                    <a:pt x="1" y="191"/>
                  </a:moveTo>
                  <a:cubicBezTo>
                    <a:pt x="746" y="243"/>
                    <a:pt x="1214" y="0"/>
                    <a:pt x="1942" y="191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4342600" y="4001800"/>
              <a:ext cx="54175" cy="2200"/>
            </a:xfrm>
            <a:custGeom>
              <a:rect b="b" l="l" r="r" t="t"/>
              <a:pathLst>
                <a:path extrusionOk="0" fill="none" h="88" w="2167">
                  <a:moveTo>
                    <a:pt x="0" y="35"/>
                  </a:moveTo>
                  <a:lnTo>
                    <a:pt x="35" y="35"/>
                  </a:lnTo>
                  <a:cubicBezTo>
                    <a:pt x="763" y="0"/>
                    <a:pt x="1439" y="87"/>
                    <a:pt x="2166" y="87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4380725" y="4312850"/>
              <a:ext cx="47250" cy="4775"/>
            </a:xfrm>
            <a:custGeom>
              <a:rect b="b" l="l" r="r" t="t"/>
              <a:pathLst>
                <a:path extrusionOk="0" fill="none" h="191" w="1890">
                  <a:moveTo>
                    <a:pt x="0" y="139"/>
                  </a:moveTo>
                  <a:cubicBezTo>
                    <a:pt x="451" y="0"/>
                    <a:pt x="1421" y="52"/>
                    <a:pt x="1889" y="191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4374650" y="4362650"/>
              <a:ext cx="39450" cy="3500"/>
            </a:xfrm>
            <a:custGeom>
              <a:rect b="b" l="l" r="r" t="t"/>
              <a:pathLst>
                <a:path extrusionOk="0" fill="none" h="140" w="1578">
                  <a:moveTo>
                    <a:pt x="1" y="1"/>
                  </a:moveTo>
                  <a:cubicBezTo>
                    <a:pt x="521" y="1"/>
                    <a:pt x="1058" y="53"/>
                    <a:pt x="1578" y="139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4342600" y="4409000"/>
              <a:ext cx="48550" cy="2200"/>
            </a:xfrm>
            <a:custGeom>
              <a:rect b="b" l="l" r="r" t="t"/>
              <a:pathLst>
                <a:path extrusionOk="0" fill="none" h="88" w="1942">
                  <a:moveTo>
                    <a:pt x="0" y="36"/>
                  </a:moveTo>
                  <a:cubicBezTo>
                    <a:pt x="642" y="1"/>
                    <a:pt x="1300" y="88"/>
                    <a:pt x="1941" y="88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34"/>
          <p:cNvGrpSpPr/>
          <p:nvPr/>
        </p:nvGrpSpPr>
        <p:grpSpPr>
          <a:xfrm>
            <a:off x="2694688" y="3702153"/>
            <a:ext cx="537416" cy="687186"/>
            <a:chOff x="4899999" y="2882095"/>
            <a:chExt cx="271244" cy="346801"/>
          </a:xfrm>
        </p:grpSpPr>
        <p:sp>
          <p:nvSpPr>
            <p:cNvPr id="426" name="Google Shape;426;p34"/>
            <p:cNvSpPr/>
            <p:nvPr/>
          </p:nvSpPr>
          <p:spPr>
            <a:xfrm>
              <a:off x="4899999" y="2882095"/>
              <a:ext cx="271244" cy="346801"/>
            </a:xfrm>
            <a:custGeom>
              <a:rect b="b" l="l" r="r" t="t"/>
              <a:pathLst>
                <a:path extrusionOk="0" h="10947" w="8562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5090491" y="3141364"/>
              <a:ext cx="10581" cy="86391"/>
            </a:xfrm>
            <a:custGeom>
              <a:rect b="b" l="l" r="r" t="t"/>
              <a:pathLst>
                <a:path extrusionOk="0" h="2727" w="334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5031281" y="315229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5031281" y="3217555"/>
              <a:ext cx="10201" cy="10201"/>
            </a:xfrm>
            <a:custGeom>
              <a:rect b="b" l="l" r="r" t="t"/>
              <a:pathLst>
                <a:path extrusionOk="0" h="322" w="32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5031281" y="318473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499884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506372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4993550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5058051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5007141" y="3025574"/>
              <a:ext cx="58481" cy="32092"/>
            </a:xfrm>
            <a:custGeom>
              <a:rect b="b" l="l" r="r" t="t"/>
              <a:pathLst>
                <a:path extrusionOk="0" h="1013" w="1846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36" name="Google Shape;436;p34"/>
          <p:cNvGrpSpPr/>
          <p:nvPr/>
        </p:nvGrpSpPr>
        <p:grpSpPr>
          <a:xfrm>
            <a:off x="277900" y="309925"/>
            <a:ext cx="314328" cy="248002"/>
            <a:chOff x="0" y="803700"/>
            <a:chExt cx="314328" cy="248002"/>
          </a:xfrm>
        </p:grpSpPr>
        <p:sp>
          <p:nvSpPr>
            <p:cNvPr id="437" name="Google Shape;437;p34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34"/>
          <p:cNvSpPr/>
          <p:nvPr/>
        </p:nvSpPr>
        <p:spPr>
          <a:xfrm>
            <a:off x="8471825" y="4389338"/>
            <a:ext cx="424650" cy="379725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9001" y="309916"/>
            <a:ext cx="2086001" cy="8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4"/>
          <p:cNvSpPr txBox="1"/>
          <p:nvPr/>
        </p:nvSpPr>
        <p:spPr>
          <a:xfrm>
            <a:off x="3626600" y="3126275"/>
            <a:ext cx="6844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Oded Sayar</a:t>
            </a:r>
            <a:endParaRPr b="1" sz="24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Maor Blyachman</a:t>
            </a:r>
            <a:endParaRPr b="1" sz="24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Sima Wattad</a:t>
            </a:r>
            <a:endParaRPr b="1" sz="24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Mohammed Rezeq</a:t>
            </a:r>
            <a:endParaRPr b="1" sz="24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Sameh Fuqaha</a:t>
            </a:r>
            <a:endParaRPr b="1" sz="24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pic>
        <p:nvPicPr>
          <p:cNvPr id="442" name="Google Shape;44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5525" y="1402135"/>
            <a:ext cx="2450950" cy="294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5"/>
          <p:cNvSpPr txBox="1"/>
          <p:nvPr/>
        </p:nvSpPr>
        <p:spPr>
          <a:xfrm>
            <a:off x="481900" y="3002725"/>
            <a:ext cx="5118000" cy="134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Most Israelis don’t know how to start a simple conversation in Arabic.</a:t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But what happens when their ride home is Hamudi?</a:t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448" name="Google Shape;448;p35"/>
          <p:cNvSpPr/>
          <p:nvPr/>
        </p:nvSpPr>
        <p:spPr>
          <a:xfrm>
            <a:off x="1265700" y="1260975"/>
            <a:ext cx="6612600" cy="1425900"/>
          </a:xfrm>
          <a:prstGeom prst="roundRect">
            <a:avLst>
              <a:gd fmla="val 50000" name="adj"/>
            </a:avLst>
          </a:prstGeom>
          <a:solidFill>
            <a:srgbClr val="67C6EA">
              <a:alpha val="1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5"/>
          <p:cNvSpPr txBox="1"/>
          <p:nvPr/>
        </p:nvSpPr>
        <p:spPr>
          <a:xfrm>
            <a:off x="1743927" y="1535325"/>
            <a:ext cx="6917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The problem</a:t>
            </a:r>
            <a:endParaRPr b="1" sz="45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grpSp>
        <p:nvGrpSpPr>
          <p:cNvPr id="450" name="Google Shape;450;p35"/>
          <p:cNvGrpSpPr/>
          <p:nvPr/>
        </p:nvGrpSpPr>
        <p:grpSpPr>
          <a:xfrm>
            <a:off x="1203702" y="610555"/>
            <a:ext cx="681094" cy="551050"/>
            <a:chOff x="5137200" y="3730975"/>
            <a:chExt cx="468750" cy="379250"/>
          </a:xfrm>
        </p:grpSpPr>
        <p:sp>
          <p:nvSpPr>
            <p:cNvPr id="451" name="Google Shape;451;p35"/>
            <p:cNvSpPr/>
            <p:nvPr/>
          </p:nvSpPr>
          <p:spPr>
            <a:xfrm>
              <a:off x="5137200" y="3730975"/>
              <a:ext cx="468750" cy="379250"/>
            </a:xfrm>
            <a:custGeom>
              <a:rect b="b" l="l" r="r" t="t"/>
              <a:pathLst>
                <a:path extrusionOk="0" h="15170" w="18750">
                  <a:moveTo>
                    <a:pt x="10429" y="469"/>
                  </a:moveTo>
                  <a:cubicBezTo>
                    <a:pt x="11338" y="469"/>
                    <a:pt x="12242" y="551"/>
                    <a:pt x="13116" y="791"/>
                  </a:cubicBezTo>
                  <a:cubicBezTo>
                    <a:pt x="15971" y="1576"/>
                    <a:pt x="18117" y="4355"/>
                    <a:pt x="17379" y="7382"/>
                  </a:cubicBezTo>
                  <a:cubicBezTo>
                    <a:pt x="16675" y="10289"/>
                    <a:pt x="13672" y="11337"/>
                    <a:pt x="10965" y="11337"/>
                  </a:cubicBezTo>
                  <a:cubicBezTo>
                    <a:pt x="10764" y="11337"/>
                    <a:pt x="10564" y="11331"/>
                    <a:pt x="10366" y="11320"/>
                  </a:cubicBezTo>
                  <a:cubicBezTo>
                    <a:pt x="10271" y="11320"/>
                    <a:pt x="10184" y="11387"/>
                    <a:pt x="10165" y="11482"/>
                  </a:cubicBezTo>
                  <a:cubicBezTo>
                    <a:pt x="9964" y="12584"/>
                    <a:pt x="10232" y="13724"/>
                    <a:pt x="10903" y="14625"/>
                  </a:cubicBezTo>
                  <a:cubicBezTo>
                    <a:pt x="9207" y="14251"/>
                    <a:pt x="7224" y="13533"/>
                    <a:pt x="7291" y="11511"/>
                  </a:cubicBezTo>
                  <a:cubicBezTo>
                    <a:pt x="7291" y="11384"/>
                    <a:pt x="7183" y="11298"/>
                    <a:pt x="7072" y="11298"/>
                  </a:cubicBezTo>
                  <a:cubicBezTo>
                    <a:pt x="7025" y="11298"/>
                    <a:pt x="6977" y="11314"/>
                    <a:pt x="6937" y="11348"/>
                  </a:cubicBezTo>
                  <a:cubicBezTo>
                    <a:pt x="6917" y="11310"/>
                    <a:pt x="6870" y="11291"/>
                    <a:pt x="6831" y="11291"/>
                  </a:cubicBezTo>
                  <a:cubicBezTo>
                    <a:pt x="4293" y="11176"/>
                    <a:pt x="1524" y="10927"/>
                    <a:pt x="824" y="8014"/>
                  </a:cubicBezTo>
                  <a:cubicBezTo>
                    <a:pt x="489" y="6606"/>
                    <a:pt x="480" y="5025"/>
                    <a:pt x="1236" y="3751"/>
                  </a:cubicBezTo>
                  <a:cubicBezTo>
                    <a:pt x="1955" y="2525"/>
                    <a:pt x="3220" y="1730"/>
                    <a:pt x="4532" y="1279"/>
                  </a:cubicBezTo>
                  <a:cubicBezTo>
                    <a:pt x="5902" y="810"/>
                    <a:pt x="7349" y="657"/>
                    <a:pt x="8795" y="542"/>
                  </a:cubicBezTo>
                  <a:cubicBezTo>
                    <a:pt x="9338" y="499"/>
                    <a:pt x="9884" y="469"/>
                    <a:pt x="10429" y="469"/>
                  </a:cubicBezTo>
                  <a:close/>
                  <a:moveTo>
                    <a:pt x="10219" y="0"/>
                  </a:moveTo>
                  <a:cubicBezTo>
                    <a:pt x="8777" y="0"/>
                    <a:pt x="7321" y="208"/>
                    <a:pt x="6007" y="455"/>
                  </a:cubicBezTo>
                  <a:cubicBezTo>
                    <a:pt x="2798" y="1059"/>
                    <a:pt x="1" y="3061"/>
                    <a:pt x="192" y="6616"/>
                  </a:cubicBezTo>
                  <a:cubicBezTo>
                    <a:pt x="269" y="8177"/>
                    <a:pt x="729" y="9835"/>
                    <a:pt x="2108" y="10735"/>
                  </a:cubicBezTo>
                  <a:cubicBezTo>
                    <a:pt x="3178" y="11431"/>
                    <a:pt x="4493" y="11601"/>
                    <a:pt x="5771" y="11601"/>
                  </a:cubicBezTo>
                  <a:cubicBezTo>
                    <a:pt x="6130" y="11601"/>
                    <a:pt x="6485" y="11587"/>
                    <a:pt x="6831" y="11569"/>
                  </a:cubicBezTo>
                  <a:cubicBezTo>
                    <a:pt x="6841" y="11569"/>
                    <a:pt x="6850" y="11569"/>
                    <a:pt x="6860" y="11559"/>
                  </a:cubicBezTo>
                  <a:lnTo>
                    <a:pt x="6860" y="11559"/>
                  </a:lnTo>
                  <a:cubicBezTo>
                    <a:pt x="6812" y="14021"/>
                    <a:pt x="9437" y="14807"/>
                    <a:pt x="11411" y="15161"/>
                  </a:cubicBezTo>
                  <a:cubicBezTo>
                    <a:pt x="11431" y="15167"/>
                    <a:pt x="11451" y="15169"/>
                    <a:pt x="11470" y="15169"/>
                  </a:cubicBezTo>
                  <a:cubicBezTo>
                    <a:pt x="11648" y="15169"/>
                    <a:pt x="11760" y="14945"/>
                    <a:pt x="11621" y="14807"/>
                  </a:cubicBezTo>
                  <a:cubicBezTo>
                    <a:pt x="11047" y="14232"/>
                    <a:pt x="10232" y="12967"/>
                    <a:pt x="10520" y="12076"/>
                  </a:cubicBezTo>
                  <a:cubicBezTo>
                    <a:pt x="10607" y="11810"/>
                    <a:pt x="10783" y="11756"/>
                    <a:pt x="11002" y="11756"/>
                  </a:cubicBezTo>
                  <a:cubicBezTo>
                    <a:pt x="11149" y="11756"/>
                    <a:pt x="11315" y="11781"/>
                    <a:pt x="11486" y="11781"/>
                  </a:cubicBezTo>
                  <a:cubicBezTo>
                    <a:pt x="11509" y="11781"/>
                    <a:pt x="11531" y="11780"/>
                    <a:pt x="11554" y="11779"/>
                  </a:cubicBezTo>
                  <a:cubicBezTo>
                    <a:pt x="11928" y="11760"/>
                    <a:pt x="12302" y="11722"/>
                    <a:pt x="12666" y="11655"/>
                  </a:cubicBezTo>
                  <a:cubicBezTo>
                    <a:pt x="14103" y="11425"/>
                    <a:pt x="15530" y="10850"/>
                    <a:pt x="16546" y="9787"/>
                  </a:cubicBezTo>
                  <a:cubicBezTo>
                    <a:pt x="18749" y="7478"/>
                    <a:pt x="18213" y="3789"/>
                    <a:pt x="15894" y="1778"/>
                  </a:cubicBezTo>
                  <a:cubicBezTo>
                    <a:pt x="14336" y="428"/>
                    <a:pt x="12291" y="0"/>
                    <a:pt x="10219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5492400" y="3873050"/>
              <a:ext cx="48625" cy="41450"/>
            </a:xfrm>
            <a:custGeom>
              <a:rect b="b" l="l" r="r" t="t"/>
              <a:pathLst>
                <a:path extrusionOk="0" h="1658" w="1945">
                  <a:moveTo>
                    <a:pt x="1009" y="366"/>
                  </a:moveTo>
                  <a:cubicBezTo>
                    <a:pt x="1120" y="366"/>
                    <a:pt x="1230" y="406"/>
                    <a:pt x="1322" y="501"/>
                  </a:cubicBezTo>
                  <a:cubicBezTo>
                    <a:pt x="1523" y="703"/>
                    <a:pt x="1456" y="1086"/>
                    <a:pt x="1217" y="1239"/>
                  </a:cubicBezTo>
                  <a:cubicBezTo>
                    <a:pt x="1147" y="1281"/>
                    <a:pt x="1069" y="1300"/>
                    <a:pt x="990" y="1300"/>
                  </a:cubicBezTo>
                  <a:cubicBezTo>
                    <a:pt x="765" y="1300"/>
                    <a:pt x="533" y="1145"/>
                    <a:pt x="470" y="933"/>
                  </a:cubicBezTo>
                  <a:cubicBezTo>
                    <a:pt x="431" y="818"/>
                    <a:pt x="441" y="703"/>
                    <a:pt x="489" y="597"/>
                  </a:cubicBezTo>
                  <a:cubicBezTo>
                    <a:pt x="517" y="597"/>
                    <a:pt x="556" y="578"/>
                    <a:pt x="584" y="549"/>
                  </a:cubicBezTo>
                  <a:cubicBezTo>
                    <a:pt x="696" y="443"/>
                    <a:pt x="854" y="366"/>
                    <a:pt x="1009" y="366"/>
                  </a:cubicBezTo>
                  <a:close/>
                  <a:moveTo>
                    <a:pt x="1000" y="1"/>
                  </a:moveTo>
                  <a:cubicBezTo>
                    <a:pt x="954" y="1"/>
                    <a:pt x="908" y="5"/>
                    <a:pt x="862" y="13"/>
                  </a:cubicBezTo>
                  <a:cubicBezTo>
                    <a:pt x="355" y="13"/>
                    <a:pt x="0" y="636"/>
                    <a:pt x="153" y="1086"/>
                  </a:cubicBezTo>
                  <a:cubicBezTo>
                    <a:pt x="288" y="1443"/>
                    <a:pt x="626" y="1657"/>
                    <a:pt x="981" y="1657"/>
                  </a:cubicBezTo>
                  <a:cubicBezTo>
                    <a:pt x="1131" y="1657"/>
                    <a:pt x="1285" y="1619"/>
                    <a:pt x="1428" y="1536"/>
                  </a:cubicBezTo>
                  <a:cubicBezTo>
                    <a:pt x="1830" y="1268"/>
                    <a:pt x="1945" y="626"/>
                    <a:pt x="1610" y="262"/>
                  </a:cubicBezTo>
                  <a:cubicBezTo>
                    <a:pt x="1443" y="95"/>
                    <a:pt x="1223" y="1"/>
                    <a:pt x="1000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5503175" y="3882200"/>
              <a:ext cx="27325" cy="23375"/>
            </a:xfrm>
            <a:custGeom>
              <a:rect b="b" l="l" r="r" t="t"/>
              <a:pathLst>
                <a:path extrusionOk="0" h="935" w="1093">
                  <a:moveTo>
                    <a:pt x="578" y="0"/>
                  </a:moveTo>
                  <a:cubicBezTo>
                    <a:pt x="423" y="0"/>
                    <a:pt x="265" y="77"/>
                    <a:pt x="153" y="183"/>
                  </a:cubicBezTo>
                  <a:cubicBezTo>
                    <a:pt x="125" y="212"/>
                    <a:pt x="86" y="231"/>
                    <a:pt x="58" y="231"/>
                  </a:cubicBezTo>
                  <a:cubicBezTo>
                    <a:pt x="10" y="337"/>
                    <a:pt x="0" y="452"/>
                    <a:pt x="39" y="567"/>
                  </a:cubicBezTo>
                  <a:cubicBezTo>
                    <a:pt x="102" y="779"/>
                    <a:pt x="334" y="934"/>
                    <a:pt x="559" y="934"/>
                  </a:cubicBezTo>
                  <a:cubicBezTo>
                    <a:pt x="638" y="934"/>
                    <a:pt x="716" y="915"/>
                    <a:pt x="786" y="873"/>
                  </a:cubicBezTo>
                  <a:cubicBezTo>
                    <a:pt x="1016" y="729"/>
                    <a:pt x="1092" y="337"/>
                    <a:pt x="891" y="135"/>
                  </a:cubicBezTo>
                  <a:cubicBezTo>
                    <a:pt x="799" y="40"/>
                    <a:pt x="689" y="0"/>
                    <a:pt x="578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5357300" y="3874175"/>
              <a:ext cx="46025" cy="38575"/>
            </a:xfrm>
            <a:custGeom>
              <a:rect b="b" l="l" r="r" t="t"/>
              <a:pathLst>
                <a:path extrusionOk="0" h="1543" w="1841">
                  <a:moveTo>
                    <a:pt x="892" y="350"/>
                  </a:moveTo>
                  <a:cubicBezTo>
                    <a:pt x="1002" y="350"/>
                    <a:pt x="1111" y="388"/>
                    <a:pt x="1198" y="466"/>
                  </a:cubicBezTo>
                  <a:cubicBezTo>
                    <a:pt x="1438" y="658"/>
                    <a:pt x="1323" y="974"/>
                    <a:pt x="1093" y="1108"/>
                  </a:cubicBezTo>
                  <a:cubicBezTo>
                    <a:pt x="1018" y="1161"/>
                    <a:pt x="934" y="1185"/>
                    <a:pt x="851" y="1185"/>
                  </a:cubicBezTo>
                  <a:cubicBezTo>
                    <a:pt x="677" y="1185"/>
                    <a:pt x="509" y="1078"/>
                    <a:pt x="451" y="897"/>
                  </a:cubicBezTo>
                  <a:cubicBezTo>
                    <a:pt x="413" y="782"/>
                    <a:pt x="403" y="658"/>
                    <a:pt x="442" y="543"/>
                  </a:cubicBezTo>
                  <a:cubicBezTo>
                    <a:pt x="489" y="543"/>
                    <a:pt x="528" y="524"/>
                    <a:pt x="556" y="485"/>
                  </a:cubicBezTo>
                  <a:cubicBezTo>
                    <a:pt x="651" y="395"/>
                    <a:pt x="772" y="350"/>
                    <a:pt x="892" y="350"/>
                  </a:cubicBezTo>
                  <a:close/>
                  <a:moveTo>
                    <a:pt x="873" y="0"/>
                  </a:moveTo>
                  <a:cubicBezTo>
                    <a:pt x="790" y="0"/>
                    <a:pt x="706" y="12"/>
                    <a:pt x="624" y="35"/>
                  </a:cubicBezTo>
                  <a:cubicBezTo>
                    <a:pt x="614" y="30"/>
                    <a:pt x="602" y="28"/>
                    <a:pt x="590" y="28"/>
                  </a:cubicBezTo>
                  <a:cubicBezTo>
                    <a:pt x="578" y="28"/>
                    <a:pt x="566" y="30"/>
                    <a:pt x="556" y="35"/>
                  </a:cubicBezTo>
                  <a:cubicBezTo>
                    <a:pt x="125" y="179"/>
                    <a:pt x="1" y="744"/>
                    <a:pt x="173" y="1118"/>
                  </a:cubicBezTo>
                  <a:cubicBezTo>
                    <a:pt x="305" y="1405"/>
                    <a:pt x="571" y="1542"/>
                    <a:pt x="845" y="1542"/>
                  </a:cubicBezTo>
                  <a:cubicBezTo>
                    <a:pt x="1011" y="1542"/>
                    <a:pt x="1179" y="1492"/>
                    <a:pt x="1323" y="1395"/>
                  </a:cubicBezTo>
                  <a:cubicBezTo>
                    <a:pt x="1706" y="1137"/>
                    <a:pt x="1840" y="600"/>
                    <a:pt x="1486" y="246"/>
                  </a:cubicBezTo>
                  <a:cubicBezTo>
                    <a:pt x="1318" y="85"/>
                    <a:pt x="1098" y="0"/>
                    <a:pt x="873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5367375" y="3882825"/>
              <a:ext cx="25875" cy="21100"/>
            </a:xfrm>
            <a:custGeom>
              <a:rect b="b" l="l" r="r" t="t"/>
              <a:pathLst>
                <a:path extrusionOk="0" h="844" w="1035">
                  <a:moveTo>
                    <a:pt x="481" y="0"/>
                  </a:moveTo>
                  <a:cubicBezTo>
                    <a:pt x="361" y="0"/>
                    <a:pt x="242" y="46"/>
                    <a:pt x="153" y="139"/>
                  </a:cubicBezTo>
                  <a:cubicBezTo>
                    <a:pt x="129" y="164"/>
                    <a:pt x="89" y="189"/>
                    <a:pt x="54" y="189"/>
                  </a:cubicBezTo>
                  <a:cubicBezTo>
                    <a:pt x="49" y="189"/>
                    <a:pt x="44" y="188"/>
                    <a:pt x="39" y="187"/>
                  </a:cubicBezTo>
                  <a:lnTo>
                    <a:pt x="39" y="187"/>
                  </a:lnTo>
                  <a:cubicBezTo>
                    <a:pt x="0" y="312"/>
                    <a:pt x="0" y="436"/>
                    <a:pt x="48" y="551"/>
                  </a:cubicBezTo>
                  <a:cubicBezTo>
                    <a:pt x="106" y="732"/>
                    <a:pt x="274" y="844"/>
                    <a:pt x="447" y="844"/>
                  </a:cubicBezTo>
                  <a:cubicBezTo>
                    <a:pt x="531" y="844"/>
                    <a:pt x="615" y="818"/>
                    <a:pt x="690" y="762"/>
                  </a:cubicBezTo>
                  <a:cubicBezTo>
                    <a:pt x="920" y="628"/>
                    <a:pt x="1035" y="312"/>
                    <a:pt x="795" y="120"/>
                  </a:cubicBezTo>
                  <a:cubicBezTo>
                    <a:pt x="707" y="41"/>
                    <a:pt x="593" y="0"/>
                    <a:pt x="481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5217675" y="3874425"/>
              <a:ext cx="48875" cy="41475"/>
            </a:xfrm>
            <a:custGeom>
              <a:rect b="b" l="l" r="r" t="t"/>
              <a:pathLst>
                <a:path extrusionOk="0" h="1659" w="1955">
                  <a:moveTo>
                    <a:pt x="852" y="214"/>
                  </a:moveTo>
                  <a:cubicBezTo>
                    <a:pt x="1408" y="214"/>
                    <a:pt x="1761" y="989"/>
                    <a:pt x="1131" y="1261"/>
                  </a:cubicBezTo>
                  <a:cubicBezTo>
                    <a:pt x="1046" y="1297"/>
                    <a:pt x="968" y="1314"/>
                    <a:pt x="898" y="1314"/>
                  </a:cubicBezTo>
                  <a:cubicBezTo>
                    <a:pt x="448" y="1314"/>
                    <a:pt x="296" y="654"/>
                    <a:pt x="652" y="332"/>
                  </a:cubicBezTo>
                  <a:cubicBezTo>
                    <a:pt x="671" y="303"/>
                    <a:pt x="690" y="264"/>
                    <a:pt x="690" y="236"/>
                  </a:cubicBezTo>
                  <a:cubicBezTo>
                    <a:pt x="746" y="221"/>
                    <a:pt x="800" y="214"/>
                    <a:pt x="852" y="214"/>
                  </a:cubicBezTo>
                  <a:close/>
                  <a:moveTo>
                    <a:pt x="971" y="0"/>
                  </a:moveTo>
                  <a:cubicBezTo>
                    <a:pt x="848" y="0"/>
                    <a:pt x="723" y="27"/>
                    <a:pt x="604" y="82"/>
                  </a:cubicBezTo>
                  <a:cubicBezTo>
                    <a:pt x="580" y="68"/>
                    <a:pt x="554" y="61"/>
                    <a:pt x="527" y="61"/>
                  </a:cubicBezTo>
                  <a:cubicBezTo>
                    <a:pt x="501" y="61"/>
                    <a:pt x="475" y="68"/>
                    <a:pt x="451" y="82"/>
                  </a:cubicBezTo>
                  <a:cubicBezTo>
                    <a:pt x="87" y="322"/>
                    <a:pt x="1" y="839"/>
                    <a:pt x="192" y="1222"/>
                  </a:cubicBezTo>
                  <a:cubicBezTo>
                    <a:pt x="337" y="1500"/>
                    <a:pt x="624" y="1659"/>
                    <a:pt x="919" y="1659"/>
                  </a:cubicBezTo>
                  <a:cubicBezTo>
                    <a:pt x="1053" y="1659"/>
                    <a:pt x="1188" y="1626"/>
                    <a:pt x="1313" y="1558"/>
                  </a:cubicBezTo>
                  <a:cubicBezTo>
                    <a:pt x="1715" y="1357"/>
                    <a:pt x="1955" y="868"/>
                    <a:pt x="1715" y="446"/>
                  </a:cubicBezTo>
                  <a:cubicBezTo>
                    <a:pt x="1559" y="161"/>
                    <a:pt x="1272" y="0"/>
                    <a:pt x="971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5225050" y="3879800"/>
              <a:ext cx="36725" cy="27475"/>
            </a:xfrm>
            <a:custGeom>
              <a:rect b="b" l="l" r="r" t="t"/>
              <a:pathLst>
                <a:path extrusionOk="0" h="1099" w="1469">
                  <a:moveTo>
                    <a:pt x="551" y="1"/>
                  </a:moveTo>
                  <a:cubicBezTo>
                    <a:pt x="500" y="1"/>
                    <a:pt x="448" y="7"/>
                    <a:pt x="395" y="21"/>
                  </a:cubicBezTo>
                  <a:cubicBezTo>
                    <a:pt x="395" y="49"/>
                    <a:pt x="376" y="88"/>
                    <a:pt x="357" y="117"/>
                  </a:cubicBezTo>
                  <a:cubicBezTo>
                    <a:pt x="1" y="439"/>
                    <a:pt x="153" y="1099"/>
                    <a:pt x="603" y="1099"/>
                  </a:cubicBezTo>
                  <a:cubicBezTo>
                    <a:pt x="673" y="1099"/>
                    <a:pt x="751" y="1082"/>
                    <a:pt x="836" y="1046"/>
                  </a:cubicBezTo>
                  <a:cubicBezTo>
                    <a:pt x="1469" y="773"/>
                    <a:pt x="1110" y="1"/>
                    <a:pt x="551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p35"/>
          <p:cNvGrpSpPr/>
          <p:nvPr/>
        </p:nvGrpSpPr>
        <p:grpSpPr>
          <a:xfrm>
            <a:off x="277900" y="309925"/>
            <a:ext cx="314328" cy="248002"/>
            <a:chOff x="0" y="803700"/>
            <a:chExt cx="314328" cy="248002"/>
          </a:xfrm>
        </p:grpSpPr>
        <p:sp>
          <p:nvSpPr>
            <p:cNvPr id="459" name="Google Shape;459;p35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5"/>
          <p:cNvSpPr/>
          <p:nvPr/>
        </p:nvSpPr>
        <p:spPr>
          <a:xfrm>
            <a:off x="8471825" y="4389338"/>
            <a:ext cx="424650" cy="379725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ommunity Verified icon" id="462" name="Google Shape;4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196" y="1524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4852" y="2185888"/>
            <a:ext cx="2891625" cy="2165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6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6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6"/>
          <p:cNvSpPr txBox="1"/>
          <p:nvPr/>
        </p:nvSpPr>
        <p:spPr>
          <a:xfrm>
            <a:off x="2357500" y="2898500"/>
            <a:ext cx="4427100" cy="104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Daily street language practice.</a:t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Hitchiker oriented.</a:t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Learning 3arabizi</a:t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469" name="Google Shape;469;p36"/>
          <p:cNvSpPr/>
          <p:nvPr/>
        </p:nvSpPr>
        <p:spPr>
          <a:xfrm>
            <a:off x="1265700" y="1260975"/>
            <a:ext cx="6612600" cy="1425900"/>
          </a:xfrm>
          <a:prstGeom prst="roundRect">
            <a:avLst>
              <a:gd fmla="val 50000" name="adj"/>
            </a:avLst>
          </a:prstGeom>
          <a:solidFill>
            <a:srgbClr val="67C6EA">
              <a:alpha val="1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6"/>
          <p:cNvSpPr txBox="1"/>
          <p:nvPr/>
        </p:nvSpPr>
        <p:spPr>
          <a:xfrm>
            <a:off x="1192352" y="1271150"/>
            <a:ext cx="6917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	Our game helps with...</a:t>
            </a:r>
            <a:endParaRPr b="1" sz="45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grpSp>
        <p:nvGrpSpPr>
          <p:cNvPr id="471" name="Google Shape;471;p36"/>
          <p:cNvGrpSpPr/>
          <p:nvPr/>
        </p:nvGrpSpPr>
        <p:grpSpPr>
          <a:xfrm>
            <a:off x="1203702" y="610555"/>
            <a:ext cx="681094" cy="551050"/>
            <a:chOff x="5137200" y="3730975"/>
            <a:chExt cx="468750" cy="379250"/>
          </a:xfrm>
        </p:grpSpPr>
        <p:sp>
          <p:nvSpPr>
            <p:cNvPr id="472" name="Google Shape;472;p36"/>
            <p:cNvSpPr/>
            <p:nvPr/>
          </p:nvSpPr>
          <p:spPr>
            <a:xfrm>
              <a:off x="5137200" y="3730975"/>
              <a:ext cx="468750" cy="379250"/>
            </a:xfrm>
            <a:custGeom>
              <a:rect b="b" l="l" r="r" t="t"/>
              <a:pathLst>
                <a:path extrusionOk="0" h="15170" w="18750">
                  <a:moveTo>
                    <a:pt x="10429" y="469"/>
                  </a:moveTo>
                  <a:cubicBezTo>
                    <a:pt x="11338" y="469"/>
                    <a:pt x="12242" y="551"/>
                    <a:pt x="13116" y="791"/>
                  </a:cubicBezTo>
                  <a:cubicBezTo>
                    <a:pt x="15971" y="1576"/>
                    <a:pt x="18117" y="4355"/>
                    <a:pt x="17379" y="7382"/>
                  </a:cubicBezTo>
                  <a:cubicBezTo>
                    <a:pt x="16675" y="10289"/>
                    <a:pt x="13672" y="11337"/>
                    <a:pt x="10965" y="11337"/>
                  </a:cubicBezTo>
                  <a:cubicBezTo>
                    <a:pt x="10764" y="11337"/>
                    <a:pt x="10564" y="11331"/>
                    <a:pt x="10366" y="11320"/>
                  </a:cubicBezTo>
                  <a:cubicBezTo>
                    <a:pt x="10271" y="11320"/>
                    <a:pt x="10184" y="11387"/>
                    <a:pt x="10165" y="11482"/>
                  </a:cubicBezTo>
                  <a:cubicBezTo>
                    <a:pt x="9964" y="12584"/>
                    <a:pt x="10232" y="13724"/>
                    <a:pt x="10903" y="14625"/>
                  </a:cubicBezTo>
                  <a:cubicBezTo>
                    <a:pt x="9207" y="14251"/>
                    <a:pt x="7224" y="13533"/>
                    <a:pt x="7291" y="11511"/>
                  </a:cubicBezTo>
                  <a:cubicBezTo>
                    <a:pt x="7291" y="11384"/>
                    <a:pt x="7183" y="11298"/>
                    <a:pt x="7072" y="11298"/>
                  </a:cubicBezTo>
                  <a:cubicBezTo>
                    <a:pt x="7025" y="11298"/>
                    <a:pt x="6977" y="11314"/>
                    <a:pt x="6937" y="11348"/>
                  </a:cubicBezTo>
                  <a:cubicBezTo>
                    <a:pt x="6917" y="11310"/>
                    <a:pt x="6870" y="11291"/>
                    <a:pt x="6831" y="11291"/>
                  </a:cubicBezTo>
                  <a:cubicBezTo>
                    <a:pt x="4293" y="11176"/>
                    <a:pt x="1524" y="10927"/>
                    <a:pt x="824" y="8014"/>
                  </a:cubicBezTo>
                  <a:cubicBezTo>
                    <a:pt x="489" y="6606"/>
                    <a:pt x="480" y="5025"/>
                    <a:pt x="1236" y="3751"/>
                  </a:cubicBezTo>
                  <a:cubicBezTo>
                    <a:pt x="1955" y="2525"/>
                    <a:pt x="3220" y="1730"/>
                    <a:pt x="4532" y="1279"/>
                  </a:cubicBezTo>
                  <a:cubicBezTo>
                    <a:pt x="5902" y="810"/>
                    <a:pt x="7349" y="657"/>
                    <a:pt x="8795" y="542"/>
                  </a:cubicBezTo>
                  <a:cubicBezTo>
                    <a:pt x="9338" y="499"/>
                    <a:pt x="9884" y="469"/>
                    <a:pt x="10429" y="469"/>
                  </a:cubicBezTo>
                  <a:close/>
                  <a:moveTo>
                    <a:pt x="10219" y="0"/>
                  </a:moveTo>
                  <a:cubicBezTo>
                    <a:pt x="8777" y="0"/>
                    <a:pt x="7321" y="208"/>
                    <a:pt x="6007" y="455"/>
                  </a:cubicBezTo>
                  <a:cubicBezTo>
                    <a:pt x="2798" y="1059"/>
                    <a:pt x="1" y="3061"/>
                    <a:pt x="192" y="6616"/>
                  </a:cubicBezTo>
                  <a:cubicBezTo>
                    <a:pt x="269" y="8177"/>
                    <a:pt x="729" y="9835"/>
                    <a:pt x="2108" y="10735"/>
                  </a:cubicBezTo>
                  <a:cubicBezTo>
                    <a:pt x="3178" y="11431"/>
                    <a:pt x="4493" y="11601"/>
                    <a:pt x="5771" y="11601"/>
                  </a:cubicBezTo>
                  <a:cubicBezTo>
                    <a:pt x="6130" y="11601"/>
                    <a:pt x="6485" y="11587"/>
                    <a:pt x="6831" y="11569"/>
                  </a:cubicBezTo>
                  <a:cubicBezTo>
                    <a:pt x="6841" y="11569"/>
                    <a:pt x="6850" y="11569"/>
                    <a:pt x="6860" y="11559"/>
                  </a:cubicBezTo>
                  <a:lnTo>
                    <a:pt x="6860" y="11559"/>
                  </a:lnTo>
                  <a:cubicBezTo>
                    <a:pt x="6812" y="14021"/>
                    <a:pt x="9437" y="14807"/>
                    <a:pt x="11411" y="15161"/>
                  </a:cubicBezTo>
                  <a:cubicBezTo>
                    <a:pt x="11431" y="15167"/>
                    <a:pt x="11451" y="15169"/>
                    <a:pt x="11470" y="15169"/>
                  </a:cubicBezTo>
                  <a:cubicBezTo>
                    <a:pt x="11648" y="15169"/>
                    <a:pt x="11760" y="14945"/>
                    <a:pt x="11621" y="14807"/>
                  </a:cubicBezTo>
                  <a:cubicBezTo>
                    <a:pt x="11047" y="14232"/>
                    <a:pt x="10232" y="12967"/>
                    <a:pt x="10520" y="12076"/>
                  </a:cubicBezTo>
                  <a:cubicBezTo>
                    <a:pt x="10607" y="11810"/>
                    <a:pt x="10783" y="11756"/>
                    <a:pt x="11002" y="11756"/>
                  </a:cubicBezTo>
                  <a:cubicBezTo>
                    <a:pt x="11149" y="11756"/>
                    <a:pt x="11315" y="11781"/>
                    <a:pt x="11486" y="11781"/>
                  </a:cubicBezTo>
                  <a:cubicBezTo>
                    <a:pt x="11509" y="11781"/>
                    <a:pt x="11531" y="11780"/>
                    <a:pt x="11554" y="11779"/>
                  </a:cubicBezTo>
                  <a:cubicBezTo>
                    <a:pt x="11928" y="11760"/>
                    <a:pt x="12302" y="11722"/>
                    <a:pt x="12666" y="11655"/>
                  </a:cubicBezTo>
                  <a:cubicBezTo>
                    <a:pt x="14103" y="11425"/>
                    <a:pt x="15530" y="10850"/>
                    <a:pt x="16546" y="9787"/>
                  </a:cubicBezTo>
                  <a:cubicBezTo>
                    <a:pt x="18749" y="7478"/>
                    <a:pt x="18213" y="3789"/>
                    <a:pt x="15894" y="1778"/>
                  </a:cubicBezTo>
                  <a:cubicBezTo>
                    <a:pt x="14336" y="428"/>
                    <a:pt x="12291" y="0"/>
                    <a:pt x="10219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5492400" y="3873050"/>
              <a:ext cx="48625" cy="41450"/>
            </a:xfrm>
            <a:custGeom>
              <a:rect b="b" l="l" r="r" t="t"/>
              <a:pathLst>
                <a:path extrusionOk="0" h="1658" w="1945">
                  <a:moveTo>
                    <a:pt x="1009" y="366"/>
                  </a:moveTo>
                  <a:cubicBezTo>
                    <a:pt x="1120" y="366"/>
                    <a:pt x="1230" y="406"/>
                    <a:pt x="1322" y="501"/>
                  </a:cubicBezTo>
                  <a:cubicBezTo>
                    <a:pt x="1523" y="703"/>
                    <a:pt x="1456" y="1086"/>
                    <a:pt x="1217" y="1239"/>
                  </a:cubicBezTo>
                  <a:cubicBezTo>
                    <a:pt x="1147" y="1281"/>
                    <a:pt x="1069" y="1300"/>
                    <a:pt x="990" y="1300"/>
                  </a:cubicBezTo>
                  <a:cubicBezTo>
                    <a:pt x="765" y="1300"/>
                    <a:pt x="533" y="1145"/>
                    <a:pt x="470" y="933"/>
                  </a:cubicBezTo>
                  <a:cubicBezTo>
                    <a:pt x="431" y="818"/>
                    <a:pt x="441" y="703"/>
                    <a:pt x="489" y="597"/>
                  </a:cubicBezTo>
                  <a:cubicBezTo>
                    <a:pt x="517" y="597"/>
                    <a:pt x="556" y="578"/>
                    <a:pt x="584" y="549"/>
                  </a:cubicBezTo>
                  <a:cubicBezTo>
                    <a:pt x="696" y="443"/>
                    <a:pt x="854" y="366"/>
                    <a:pt x="1009" y="366"/>
                  </a:cubicBezTo>
                  <a:close/>
                  <a:moveTo>
                    <a:pt x="1000" y="1"/>
                  </a:moveTo>
                  <a:cubicBezTo>
                    <a:pt x="954" y="1"/>
                    <a:pt x="908" y="5"/>
                    <a:pt x="862" y="13"/>
                  </a:cubicBezTo>
                  <a:cubicBezTo>
                    <a:pt x="355" y="13"/>
                    <a:pt x="0" y="636"/>
                    <a:pt x="153" y="1086"/>
                  </a:cubicBezTo>
                  <a:cubicBezTo>
                    <a:pt x="288" y="1443"/>
                    <a:pt x="626" y="1657"/>
                    <a:pt x="981" y="1657"/>
                  </a:cubicBezTo>
                  <a:cubicBezTo>
                    <a:pt x="1131" y="1657"/>
                    <a:pt x="1285" y="1619"/>
                    <a:pt x="1428" y="1536"/>
                  </a:cubicBezTo>
                  <a:cubicBezTo>
                    <a:pt x="1830" y="1268"/>
                    <a:pt x="1945" y="626"/>
                    <a:pt x="1610" y="262"/>
                  </a:cubicBezTo>
                  <a:cubicBezTo>
                    <a:pt x="1443" y="95"/>
                    <a:pt x="1223" y="1"/>
                    <a:pt x="1000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5503175" y="3882200"/>
              <a:ext cx="27325" cy="23375"/>
            </a:xfrm>
            <a:custGeom>
              <a:rect b="b" l="l" r="r" t="t"/>
              <a:pathLst>
                <a:path extrusionOk="0" h="935" w="1093">
                  <a:moveTo>
                    <a:pt x="578" y="0"/>
                  </a:moveTo>
                  <a:cubicBezTo>
                    <a:pt x="423" y="0"/>
                    <a:pt x="265" y="77"/>
                    <a:pt x="153" y="183"/>
                  </a:cubicBezTo>
                  <a:cubicBezTo>
                    <a:pt x="125" y="212"/>
                    <a:pt x="86" y="231"/>
                    <a:pt x="58" y="231"/>
                  </a:cubicBezTo>
                  <a:cubicBezTo>
                    <a:pt x="10" y="337"/>
                    <a:pt x="0" y="452"/>
                    <a:pt x="39" y="567"/>
                  </a:cubicBezTo>
                  <a:cubicBezTo>
                    <a:pt x="102" y="779"/>
                    <a:pt x="334" y="934"/>
                    <a:pt x="559" y="934"/>
                  </a:cubicBezTo>
                  <a:cubicBezTo>
                    <a:pt x="638" y="934"/>
                    <a:pt x="716" y="915"/>
                    <a:pt x="786" y="873"/>
                  </a:cubicBezTo>
                  <a:cubicBezTo>
                    <a:pt x="1016" y="729"/>
                    <a:pt x="1092" y="337"/>
                    <a:pt x="891" y="135"/>
                  </a:cubicBezTo>
                  <a:cubicBezTo>
                    <a:pt x="799" y="40"/>
                    <a:pt x="689" y="0"/>
                    <a:pt x="578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5357300" y="3874175"/>
              <a:ext cx="46025" cy="38575"/>
            </a:xfrm>
            <a:custGeom>
              <a:rect b="b" l="l" r="r" t="t"/>
              <a:pathLst>
                <a:path extrusionOk="0" h="1543" w="1841">
                  <a:moveTo>
                    <a:pt x="892" y="350"/>
                  </a:moveTo>
                  <a:cubicBezTo>
                    <a:pt x="1002" y="350"/>
                    <a:pt x="1111" y="388"/>
                    <a:pt x="1198" y="466"/>
                  </a:cubicBezTo>
                  <a:cubicBezTo>
                    <a:pt x="1438" y="658"/>
                    <a:pt x="1323" y="974"/>
                    <a:pt x="1093" y="1108"/>
                  </a:cubicBezTo>
                  <a:cubicBezTo>
                    <a:pt x="1018" y="1161"/>
                    <a:pt x="934" y="1185"/>
                    <a:pt x="851" y="1185"/>
                  </a:cubicBezTo>
                  <a:cubicBezTo>
                    <a:pt x="677" y="1185"/>
                    <a:pt x="509" y="1078"/>
                    <a:pt x="451" y="897"/>
                  </a:cubicBezTo>
                  <a:cubicBezTo>
                    <a:pt x="413" y="782"/>
                    <a:pt x="403" y="658"/>
                    <a:pt x="442" y="543"/>
                  </a:cubicBezTo>
                  <a:cubicBezTo>
                    <a:pt x="489" y="543"/>
                    <a:pt x="528" y="524"/>
                    <a:pt x="556" y="485"/>
                  </a:cubicBezTo>
                  <a:cubicBezTo>
                    <a:pt x="651" y="395"/>
                    <a:pt x="772" y="350"/>
                    <a:pt x="892" y="350"/>
                  </a:cubicBezTo>
                  <a:close/>
                  <a:moveTo>
                    <a:pt x="873" y="0"/>
                  </a:moveTo>
                  <a:cubicBezTo>
                    <a:pt x="790" y="0"/>
                    <a:pt x="706" y="12"/>
                    <a:pt x="624" y="35"/>
                  </a:cubicBezTo>
                  <a:cubicBezTo>
                    <a:pt x="614" y="30"/>
                    <a:pt x="602" y="28"/>
                    <a:pt x="590" y="28"/>
                  </a:cubicBezTo>
                  <a:cubicBezTo>
                    <a:pt x="578" y="28"/>
                    <a:pt x="566" y="30"/>
                    <a:pt x="556" y="35"/>
                  </a:cubicBezTo>
                  <a:cubicBezTo>
                    <a:pt x="125" y="179"/>
                    <a:pt x="1" y="744"/>
                    <a:pt x="173" y="1118"/>
                  </a:cubicBezTo>
                  <a:cubicBezTo>
                    <a:pt x="305" y="1405"/>
                    <a:pt x="571" y="1542"/>
                    <a:pt x="845" y="1542"/>
                  </a:cubicBezTo>
                  <a:cubicBezTo>
                    <a:pt x="1011" y="1542"/>
                    <a:pt x="1179" y="1492"/>
                    <a:pt x="1323" y="1395"/>
                  </a:cubicBezTo>
                  <a:cubicBezTo>
                    <a:pt x="1706" y="1137"/>
                    <a:pt x="1840" y="600"/>
                    <a:pt x="1486" y="246"/>
                  </a:cubicBezTo>
                  <a:cubicBezTo>
                    <a:pt x="1318" y="85"/>
                    <a:pt x="1098" y="0"/>
                    <a:pt x="873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5367375" y="3882825"/>
              <a:ext cx="25875" cy="21100"/>
            </a:xfrm>
            <a:custGeom>
              <a:rect b="b" l="l" r="r" t="t"/>
              <a:pathLst>
                <a:path extrusionOk="0" h="844" w="1035">
                  <a:moveTo>
                    <a:pt x="481" y="0"/>
                  </a:moveTo>
                  <a:cubicBezTo>
                    <a:pt x="361" y="0"/>
                    <a:pt x="242" y="46"/>
                    <a:pt x="153" y="139"/>
                  </a:cubicBezTo>
                  <a:cubicBezTo>
                    <a:pt x="129" y="164"/>
                    <a:pt x="89" y="189"/>
                    <a:pt x="54" y="189"/>
                  </a:cubicBezTo>
                  <a:cubicBezTo>
                    <a:pt x="49" y="189"/>
                    <a:pt x="44" y="188"/>
                    <a:pt x="39" y="187"/>
                  </a:cubicBezTo>
                  <a:lnTo>
                    <a:pt x="39" y="187"/>
                  </a:lnTo>
                  <a:cubicBezTo>
                    <a:pt x="0" y="312"/>
                    <a:pt x="0" y="436"/>
                    <a:pt x="48" y="551"/>
                  </a:cubicBezTo>
                  <a:cubicBezTo>
                    <a:pt x="106" y="732"/>
                    <a:pt x="274" y="844"/>
                    <a:pt x="447" y="844"/>
                  </a:cubicBezTo>
                  <a:cubicBezTo>
                    <a:pt x="531" y="844"/>
                    <a:pt x="615" y="818"/>
                    <a:pt x="690" y="762"/>
                  </a:cubicBezTo>
                  <a:cubicBezTo>
                    <a:pt x="920" y="628"/>
                    <a:pt x="1035" y="312"/>
                    <a:pt x="795" y="120"/>
                  </a:cubicBezTo>
                  <a:cubicBezTo>
                    <a:pt x="707" y="41"/>
                    <a:pt x="593" y="0"/>
                    <a:pt x="481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5217675" y="3874425"/>
              <a:ext cx="48875" cy="41475"/>
            </a:xfrm>
            <a:custGeom>
              <a:rect b="b" l="l" r="r" t="t"/>
              <a:pathLst>
                <a:path extrusionOk="0" h="1659" w="1955">
                  <a:moveTo>
                    <a:pt x="852" y="214"/>
                  </a:moveTo>
                  <a:cubicBezTo>
                    <a:pt x="1408" y="214"/>
                    <a:pt x="1761" y="989"/>
                    <a:pt x="1131" y="1261"/>
                  </a:cubicBezTo>
                  <a:cubicBezTo>
                    <a:pt x="1046" y="1297"/>
                    <a:pt x="968" y="1314"/>
                    <a:pt x="898" y="1314"/>
                  </a:cubicBezTo>
                  <a:cubicBezTo>
                    <a:pt x="448" y="1314"/>
                    <a:pt x="296" y="654"/>
                    <a:pt x="652" y="332"/>
                  </a:cubicBezTo>
                  <a:cubicBezTo>
                    <a:pt x="671" y="303"/>
                    <a:pt x="690" y="264"/>
                    <a:pt x="690" y="236"/>
                  </a:cubicBezTo>
                  <a:cubicBezTo>
                    <a:pt x="746" y="221"/>
                    <a:pt x="800" y="214"/>
                    <a:pt x="852" y="214"/>
                  </a:cubicBezTo>
                  <a:close/>
                  <a:moveTo>
                    <a:pt x="971" y="0"/>
                  </a:moveTo>
                  <a:cubicBezTo>
                    <a:pt x="848" y="0"/>
                    <a:pt x="723" y="27"/>
                    <a:pt x="604" y="82"/>
                  </a:cubicBezTo>
                  <a:cubicBezTo>
                    <a:pt x="580" y="68"/>
                    <a:pt x="554" y="61"/>
                    <a:pt x="527" y="61"/>
                  </a:cubicBezTo>
                  <a:cubicBezTo>
                    <a:pt x="501" y="61"/>
                    <a:pt x="475" y="68"/>
                    <a:pt x="451" y="82"/>
                  </a:cubicBezTo>
                  <a:cubicBezTo>
                    <a:pt x="87" y="322"/>
                    <a:pt x="1" y="839"/>
                    <a:pt x="192" y="1222"/>
                  </a:cubicBezTo>
                  <a:cubicBezTo>
                    <a:pt x="337" y="1500"/>
                    <a:pt x="624" y="1659"/>
                    <a:pt x="919" y="1659"/>
                  </a:cubicBezTo>
                  <a:cubicBezTo>
                    <a:pt x="1053" y="1659"/>
                    <a:pt x="1188" y="1626"/>
                    <a:pt x="1313" y="1558"/>
                  </a:cubicBezTo>
                  <a:cubicBezTo>
                    <a:pt x="1715" y="1357"/>
                    <a:pt x="1955" y="868"/>
                    <a:pt x="1715" y="446"/>
                  </a:cubicBezTo>
                  <a:cubicBezTo>
                    <a:pt x="1559" y="161"/>
                    <a:pt x="1272" y="0"/>
                    <a:pt x="971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5225050" y="3879800"/>
              <a:ext cx="36725" cy="27475"/>
            </a:xfrm>
            <a:custGeom>
              <a:rect b="b" l="l" r="r" t="t"/>
              <a:pathLst>
                <a:path extrusionOk="0" h="1099" w="1469">
                  <a:moveTo>
                    <a:pt x="551" y="1"/>
                  </a:moveTo>
                  <a:cubicBezTo>
                    <a:pt x="500" y="1"/>
                    <a:pt x="448" y="7"/>
                    <a:pt x="395" y="21"/>
                  </a:cubicBezTo>
                  <a:cubicBezTo>
                    <a:pt x="395" y="49"/>
                    <a:pt x="376" y="88"/>
                    <a:pt x="357" y="117"/>
                  </a:cubicBezTo>
                  <a:cubicBezTo>
                    <a:pt x="1" y="439"/>
                    <a:pt x="153" y="1099"/>
                    <a:pt x="603" y="1099"/>
                  </a:cubicBezTo>
                  <a:cubicBezTo>
                    <a:pt x="673" y="1099"/>
                    <a:pt x="751" y="1082"/>
                    <a:pt x="836" y="1046"/>
                  </a:cubicBezTo>
                  <a:cubicBezTo>
                    <a:pt x="1469" y="773"/>
                    <a:pt x="1110" y="1"/>
                    <a:pt x="551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36"/>
          <p:cNvGrpSpPr/>
          <p:nvPr/>
        </p:nvGrpSpPr>
        <p:grpSpPr>
          <a:xfrm>
            <a:off x="277900" y="309925"/>
            <a:ext cx="314328" cy="248002"/>
            <a:chOff x="0" y="803700"/>
            <a:chExt cx="314328" cy="248002"/>
          </a:xfrm>
        </p:grpSpPr>
        <p:sp>
          <p:nvSpPr>
            <p:cNvPr id="480" name="Google Shape;480;p36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2" name="Google Shape;482;p36"/>
          <p:cNvSpPr/>
          <p:nvPr/>
        </p:nvSpPr>
        <p:spPr>
          <a:xfrm>
            <a:off x="8471825" y="4389338"/>
            <a:ext cx="424650" cy="379725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ommunity Verified icon" id="483" name="Google Shape;4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196" y="1524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4852" y="2185888"/>
            <a:ext cx="2891625" cy="2165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6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6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7"/>
          <p:cNvSpPr/>
          <p:nvPr/>
        </p:nvSpPr>
        <p:spPr>
          <a:xfrm>
            <a:off x="1184100" y="991675"/>
            <a:ext cx="6612600" cy="1425900"/>
          </a:xfrm>
          <a:prstGeom prst="roundRect">
            <a:avLst>
              <a:gd fmla="val 50000" name="adj"/>
            </a:avLst>
          </a:prstGeom>
          <a:solidFill>
            <a:srgbClr val="67C6EA">
              <a:alpha val="1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7"/>
          <p:cNvSpPr txBox="1"/>
          <p:nvPr/>
        </p:nvSpPr>
        <p:spPr>
          <a:xfrm>
            <a:off x="1110752" y="1001850"/>
            <a:ext cx="6917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Where should the game</a:t>
            </a:r>
            <a:endParaRPr b="1" sz="45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Be located? </a:t>
            </a:r>
            <a:endParaRPr b="1" sz="45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grpSp>
        <p:nvGrpSpPr>
          <p:cNvPr id="491" name="Google Shape;491;p37"/>
          <p:cNvGrpSpPr/>
          <p:nvPr/>
        </p:nvGrpSpPr>
        <p:grpSpPr>
          <a:xfrm>
            <a:off x="1017802" y="309930"/>
            <a:ext cx="681094" cy="551050"/>
            <a:chOff x="5137200" y="3730975"/>
            <a:chExt cx="468750" cy="379250"/>
          </a:xfrm>
        </p:grpSpPr>
        <p:sp>
          <p:nvSpPr>
            <p:cNvPr id="492" name="Google Shape;492;p37"/>
            <p:cNvSpPr/>
            <p:nvPr/>
          </p:nvSpPr>
          <p:spPr>
            <a:xfrm>
              <a:off x="5137200" y="3730975"/>
              <a:ext cx="468750" cy="379250"/>
            </a:xfrm>
            <a:custGeom>
              <a:rect b="b" l="l" r="r" t="t"/>
              <a:pathLst>
                <a:path extrusionOk="0" h="15170" w="18750">
                  <a:moveTo>
                    <a:pt x="10429" y="469"/>
                  </a:moveTo>
                  <a:cubicBezTo>
                    <a:pt x="11338" y="469"/>
                    <a:pt x="12242" y="551"/>
                    <a:pt x="13116" y="791"/>
                  </a:cubicBezTo>
                  <a:cubicBezTo>
                    <a:pt x="15971" y="1576"/>
                    <a:pt x="18117" y="4355"/>
                    <a:pt x="17379" y="7382"/>
                  </a:cubicBezTo>
                  <a:cubicBezTo>
                    <a:pt x="16675" y="10289"/>
                    <a:pt x="13672" y="11337"/>
                    <a:pt x="10965" y="11337"/>
                  </a:cubicBezTo>
                  <a:cubicBezTo>
                    <a:pt x="10764" y="11337"/>
                    <a:pt x="10564" y="11331"/>
                    <a:pt x="10366" y="11320"/>
                  </a:cubicBezTo>
                  <a:cubicBezTo>
                    <a:pt x="10271" y="11320"/>
                    <a:pt x="10184" y="11387"/>
                    <a:pt x="10165" y="11482"/>
                  </a:cubicBezTo>
                  <a:cubicBezTo>
                    <a:pt x="9964" y="12584"/>
                    <a:pt x="10232" y="13724"/>
                    <a:pt x="10903" y="14625"/>
                  </a:cubicBezTo>
                  <a:cubicBezTo>
                    <a:pt x="9207" y="14251"/>
                    <a:pt x="7224" y="13533"/>
                    <a:pt x="7291" y="11511"/>
                  </a:cubicBezTo>
                  <a:cubicBezTo>
                    <a:pt x="7291" y="11384"/>
                    <a:pt x="7183" y="11298"/>
                    <a:pt x="7072" y="11298"/>
                  </a:cubicBezTo>
                  <a:cubicBezTo>
                    <a:pt x="7025" y="11298"/>
                    <a:pt x="6977" y="11314"/>
                    <a:pt x="6937" y="11348"/>
                  </a:cubicBezTo>
                  <a:cubicBezTo>
                    <a:pt x="6917" y="11310"/>
                    <a:pt x="6870" y="11291"/>
                    <a:pt x="6831" y="11291"/>
                  </a:cubicBezTo>
                  <a:cubicBezTo>
                    <a:pt x="4293" y="11176"/>
                    <a:pt x="1524" y="10927"/>
                    <a:pt x="824" y="8014"/>
                  </a:cubicBezTo>
                  <a:cubicBezTo>
                    <a:pt x="489" y="6606"/>
                    <a:pt x="480" y="5025"/>
                    <a:pt x="1236" y="3751"/>
                  </a:cubicBezTo>
                  <a:cubicBezTo>
                    <a:pt x="1955" y="2525"/>
                    <a:pt x="3220" y="1730"/>
                    <a:pt x="4532" y="1279"/>
                  </a:cubicBezTo>
                  <a:cubicBezTo>
                    <a:pt x="5902" y="810"/>
                    <a:pt x="7349" y="657"/>
                    <a:pt x="8795" y="542"/>
                  </a:cubicBezTo>
                  <a:cubicBezTo>
                    <a:pt x="9338" y="499"/>
                    <a:pt x="9884" y="469"/>
                    <a:pt x="10429" y="469"/>
                  </a:cubicBezTo>
                  <a:close/>
                  <a:moveTo>
                    <a:pt x="10219" y="0"/>
                  </a:moveTo>
                  <a:cubicBezTo>
                    <a:pt x="8777" y="0"/>
                    <a:pt x="7321" y="208"/>
                    <a:pt x="6007" y="455"/>
                  </a:cubicBezTo>
                  <a:cubicBezTo>
                    <a:pt x="2798" y="1059"/>
                    <a:pt x="1" y="3061"/>
                    <a:pt x="192" y="6616"/>
                  </a:cubicBezTo>
                  <a:cubicBezTo>
                    <a:pt x="269" y="8177"/>
                    <a:pt x="729" y="9835"/>
                    <a:pt x="2108" y="10735"/>
                  </a:cubicBezTo>
                  <a:cubicBezTo>
                    <a:pt x="3178" y="11431"/>
                    <a:pt x="4493" y="11601"/>
                    <a:pt x="5771" y="11601"/>
                  </a:cubicBezTo>
                  <a:cubicBezTo>
                    <a:pt x="6130" y="11601"/>
                    <a:pt x="6485" y="11587"/>
                    <a:pt x="6831" y="11569"/>
                  </a:cubicBezTo>
                  <a:cubicBezTo>
                    <a:pt x="6841" y="11569"/>
                    <a:pt x="6850" y="11569"/>
                    <a:pt x="6860" y="11559"/>
                  </a:cubicBezTo>
                  <a:lnTo>
                    <a:pt x="6860" y="11559"/>
                  </a:lnTo>
                  <a:cubicBezTo>
                    <a:pt x="6812" y="14021"/>
                    <a:pt x="9437" y="14807"/>
                    <a:pt x="11411" y="15161"/>
                  </a:cubicBezTo>
                  <a:cubicBezTo>
                    <a:pt x="11431" y="15167"/>
                    <a:pt x="11451" y="15169"/>
                    <a:pt x="11470" y="15169"/>
                  </a:cubicBezTo>
                  <a:cubicBezTo>
                    <a:pt x="11648" y="15169"/>
                    <a:pt x="11760" y="14945"/>
                    <a:pt x="11621" y="14807"/>
                  </a:cubicBezTo>
                  <a:cubicBezTo>
                    <a:pt x="11047" y="14232"/>
                    <a:pt x="10232" y="12967"/>
                    <a:pt x="10520" y="12076"/>
                  </a:cubicBezTo>
                  <a:cubicBezTo>
                    <a:pt x="10607" y="11810"/>
                    <a:pt x="10783" y="11756"/>
                    <a:pt x="11002" y="11756"/>
                  </a:cubicBezTo>
                  <a:cubicBezTo>
                    <a:pt x="11149" y="11756"/>
                    <a:pt x="11315" y="11781"/>
                    <a:pt x="11486" y="11781"/>
                  </a:cubicBezTo>
                  <a:cubicBezTo>
                    <a:pt x="11509" y="11781"/>
                    <a:pt x="11531" y="11780"/>
                    <a:pt x="11554" y="11779"/>
                  </a:cubicBezTo>
                  <a:cubicBezTo>
                    <a:pt x="11928" y="11760"/>
                    <a:pt x="12302" y="11722"/>
                    <a:pt x="12666" y="11655"/>
                  </a:cubicBezTo>
                  <a:cubicBezTo>
                    <a:pt x="14103" y="11425"/>
                    <a:pt x="15530" y="10850"/>
                    <a:pt x="16546" y="9787"/>
                  </a:cubicBezTo>
                  <a:cubicBezTo>
                    <a:pt x="18749" y="7478"/>
                    <a:pt x="18213" y="3789"/>
                    <a:pt x="15894" y="1778"/>
                  </a:cubicBezTo>
                  <a:cubicBezTo>
                    <a:pt x="14336" y="428"/>
                    <a:pt x="12291" y="0"/>
                    <a:pt x="10219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5492400" y="3873050"/>
              <a:ext cx="48625" cy="41450"/>
            </a:xfrm>
            <a:custGeom>
              <a:rect b="b" l="l" r="r" t="t"/>
              <a:pathLst>
                <a:path extrusionOk="0" h="1658" w="1945">
                  <a:moveTo>
                    <a:pt x="1009" y="366"/>
                  </a:moveTo>
                  <a:cubicBezTo>
                    <a:pt x="1120" y="366"/>
                    <a:pt x="1230" y="406"/>
                    <a:pt x="1322" y="501"/>
                  </a:cubicBezTo>
                  <a:cubicBezTo>
                    <a:pt x="1523" y="703"/>
                    <a:pt x="1456" y="1086"/>
                    <a:pt x="1217" y="1239"/>
                  </a:cubicBezTo>
                  <a:cubicBezTo>
                    <a:pt x="1147" y="1281"/>
                    <a:pt x="1069" y="1300"/>
                    <a:pt x="990" y="1300"/>
                  </a:cubicBezTo>
                  <a:cubicBezTo>
                    <a:pt x="765" y="1300"/>
                    <a:pt x="533" y="1145"/>
                    <a:pt x="470" y="933"/>
                  </a:cubicBezTo>
                  <a:cubicBezTo>
                    <a:pt x="431" y="818"/>
                    <a:pt x="441" y="703"/>
                    <a:pt x="489" y="597"/>
                  </a:cubicBezTo>
                  <a:cubicBezTo>
                    <a:pt x="517" y="597"/>
                    <a:pt x="556" y="578"/>
                    <a:pt x="584" y="549"/>
                  </a:cubicBezTo>
                  <a:cubicBezTo>
                    <a:pt x="696" y="443"/>
                    <a:pt x="854" y="366"/>
                    <a:pt x="1009" y="366"/>
                  </a:cubicBezTo>
                  <a:close/>
                  <a:moveTo>
                    <a:pt x="1000" y="1"/>
                  </a:moveTo>
                  <a:cubicBezTo>
                    <a:pt x="954" y="1"/>
                    <a:pt x="908" y="5"/>
                    <a:pt x="862" y="13"/>
                  </a:cubicBezTo>
                  <a:cubicBezTo>
                    <a:pt x="355" y="13"/>
                    <a:pt x="0" y="636"/>
                    <a:pt x="153" y="1086"/>
                  </a:cubicBezTo>
                  <a:cubicBezTo>
                    <a:pt x="288" y="1443"/>
                    <a:pt x="626" y="1657"/>
                    <a:pt x="981" y="1657"/>
                  </a:cubicBezTo>
                  <a:cubicBezTo>
                    <a:pt x="1131" y="1657"/>
                    <a:pt x="1285" y="1619"/>
                    <a:pt x="1428" y="1536"/>
                  </a:cubicBezTo>
                  <a:cubicBezTo>
                    <a:pt x="1830" y="1268"/>
                    <a:pt x="1945" y="626"/>
                    <a:pt x="1610" y="262"/>
                  </a:cubicBezTo>
                  <a:cubicBezTo>
                    <a:pt x="1443" y="95"/>
                    <a:pt x="1223" y="1"/>
                    <a:pt x="1000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5503175" y="3882200"/>
              <a:ext cx="27325" cy="23375"/>
            </a:xfrm>
            <a:custGeom>
              <a:rect b="b" l="l" r="r" t="t"/>
              <a:pathLst>
                <a:path extrusionOk="0" h="935" w="1093">
                  <a:moveTo>
                    <a:pt x="578" y="0"/>
                  </a:moveTo>
                  <a:cubicBezTo>
                    <a:pt x="423" y="0"/>
                    <a:pt x="265" y="77"/>
                    <a:pt x="153" y="183"/>
                  </a:cubicBezTo>
                  <a:cubicBezTo>
                    <a:pt x="125" y="212"/>
                    <a:pt x="86" y="231"/>
                    <a:pt x="58" y="231"/>
                  </a:cubicBezTo>
                  <a:cubicBezTo>
                    <a:pt x="10" y="337"/>
                    <a:pt x="0" y="452"/>
                    <a:pt x="39" y="567"/>
                  </a:cubicBezTo>
                  <a:cubicBezTo>
                    <a:pt x="102" y="779"/>
                    <a:pt x="334" y="934"/>
                    <a:pt x="559" y="934"/>
                  </a:cubicBezTo>
                  <a:cubicBezTo>
                    <a:pt x="638" y="934"/>
                    <a:pt x="716" y="915"/>
                    <a:pt x="786" y="873"/>
                  </a:cubicBezTo>
                  <a:cubicBezTo>
                    <a:pt x="1016" y="729"/>
                    <a:pt x="1092" y="337"/>
                    <a:pt x="891" y="135"/>
                  </a:cubicBezTo>
                  <a:cubicBezTo>
                    <a:pt x="799" y="40"/>
                    <a:pt x="689" y="0"/>
                    <a:pt x="578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5357300" y="3874175"/>
              <a:ext cx="46025" cy="38575"/>
            </a:xfrm>
            <a:custGeom>
              <a:rect b="b" l="l" r="r" t="t"/>
              <a:pathLst>
                <a:path extrusionOk="0" h="1543" w="1841">
                  <a:moveTo>
                    <a:pt x="892" y="350"/>
                  </a:moveTo>
                  <a:cubicBezTo>
                    <a:pt x="1002" y="350"/>
                    <a:pt x="1111" y="388"/>
                    <a:pt x="1198" y="466"/>
                  </a:cubicBezTo>
                  <a:cubicBezTo>
                    <a:pt x="1438" y="658"/>
                    <a:pt x="1323" y="974"/>
                    <a:pt x="1093" y="1108"/>
                  </a:cubicBezTo>
                  <a:cubicBezTo>
                    <a:pt x="1018" y="1161"/>
                    <a:pt x="934" y="1185"/>
                    <a:pt x="851" y="1185"/>
                  </a:cubicBezTo>
                  <a:cubicBezTo>
                    <a:pt x="677" y="1185"/>
                    <a:pt x="509" y="1078"/>
                    <a:pt x="451" y="897"/>
                  </a:cubicBezTo>
                  <a:cubicBezTo>
                    <a:pt x="413" y="782"/>
                    <a:pt x="403" y="658"/>
                    <a:pt x="442" y="543"/>
                  </a:cubicBezTo>
                  <a:cubicBezTo>
                    <a:pt x="489" y="543"/>
                    <a:pt x="528" y="524"/>
                    <a:pt x="556" y="485"/>
                  </a:cubicBezTo>
                  <a:cubicBezTo>
                    <a:pt x="651" y="395"/>
                    <a:pt x="772" y="350"/>
                    <a:pt x="892" y="350"/>
                  </a:cubicBezTo>
                  <a:close/>
                  <a:moveTo>
                    <a:pt x="873" y="0"/>
                  </a:moveTo>
                  <a:cubicBezTo>
                    <a:pt x="790" y="0"/>
                    <a:pt x="706" y="12"/>
                    <a:pt x="624" y="35"/>
                  </a:cubicBezTo>
                  <a:cubicBezTo>
                    <a:pt x="614" y="30"/>
                    <a:pt x="602" y="28"/>
                    <a:pt x="590" y="28"/>
                  </a:cubicBezTo>
                  <a:cubicBezTo>
                    <a:pt x="578" y="28"/>
                    <a:pt x="566" y="30"/>
                    <a:pt x="556" y="35"/>
                  </a:cubicBezTo>
                  <a:cubicBezTo>
                    <a:pt x="125" y="179"/>
                    <a:pt x="1" y="744"/>
                    <a:pt x="173" y="1118"/>
                  </a:cubicBezTo>
                  <a:cubicBezTo>
                    <a:pt x="305" y="1405"/>
                    <a:pt x="571" y="1542"/>
                    <a:pt x="845" y="1542"/>
                  </a:cubicBezTo>
                  <a:cubicBezTo>
                    <a:pt x="1011" y="1542"/>
                    <a:pt x="1179" y="1492"/>
                    <a:pt x="1323" y="1395"/>
                  </a:cubicBezTo>
                  <a:cubicBezTo>
                    <a:pt x="1706" y="1137"/>
                    <a:pt x="1840" y="600"/>
                    <a:pt x="1486" y="246"/>
                  </a:cubicBezTo>
                  <a:cubicBezTo>
                    <a:pt x="1318" y="85"/>
                    <a:pt x="1098" y="0"/>
                    <a:pt x="873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5367375" y="3882825"/>
              <a:ext cx="25875" cy="21100"/>
            </a:xfrm>
            <a:custGeom>
              <a:rect b="b" l="l" r="r" t="t"/>
              <a:pathLst>
                <a:path extrusionOk="0" h="844" w="1035">
                  <a:moveTo>
                    <a:pt x="481" y="0"/>
                  </a:moveTo>
                  <a:cubicBezTo>
                    <a:pt x="361" y="0"/>
                    <a:pt x="242" y="46"/>
                    <a:pt x="153" y="139"/>
                  </a:cubicBezTo>
                  <a:cubicBezTo>
                    <a:pt x="129" y="164"/>
                    <a:pt x="89" y="189"/>
                    <a:pt x="54" y="189"/>
                  </a:cubicBezTo>
                  <a:cubicBezTo>
                    <a:pt x="49" y="189"/>
                    <a:pt x="44" y="188"/>
                    <a:pt x="39" y="187"/>
                  </a:cubicBezTo>
                  <a:lnTo>
                    <a:pt x="39" y="187"/>
                  </a:lnTo>
                  <a:cubicBezTo>
                    <a:pt x="0" y="312"/>
                    <a:pt x="0" y="436"/>
                    <a:pt x="48" y="551"/>
                  </a:cubicBezTo>
                  <a:cubicBezTo>
                    <a:pt x="106" y="732"/>
                    <a:pt x="274" y="844"/>
                    <a:pt x="447" y="844"/>
                  </a:cubicBezTo>
                  <a:cubicBezTo>
                    <a:pt x="531" y="844"/>
                    <a:pt x="615" y="818"/>
                    <a:pt x="690" y="762"/>
                  </a:cubicBezTo>
                  <a:cubicBezTo>
                    <a:pt x="920" y="628"/>
                    <a:pt x="1035" y="312"/>
                    <a:pt x="795" y="120"/>
                  </a:cubicBezTo>
                  <a:cubicBezTo>
                    <a:pt x="707" y="41"/>
                    <a:pt x="593" y="0"/>
                    <a:pt x="481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5217675" y="3874425"/>
              <a:ext cx="48875" cy="41475"/>
            </a:xfrm>
            <a:custGeom>
              <a:rect b="b" l="l" r="r" t="t"/>
              <a:pathLst>
                <a:path extrusionOk="0" h="1659" w="1955">
                  <a:moveTo>
                    <a:pt x="852" y="214"/>
                  </a:moveTo>
                  <a:cubicBezTo>
                    <a:pt x="1408" y="214"/>
                    <a:pt x="1761" y="989"/>
                    <a:pt x="1131" y="1261"/>
                  </a:cubicBezTo>
                  <a:cubicBezTo>
                    <a:pt x="1046" y="1297"/>
                    <a:pt x="968" y="1314"/>
                    <a:pt x="898" y="1314"/>
                  </a:cubicBezTo>
                  <a:cubicBezTo>
                    <a:pt x="448" y="1314"/>
                    <a:pt x="296" y="654"/>
                    <a:pt x="652" y="332"/>
                  </a:cubicBezTo>
                  <a:cubicBezTo>
                    <a:pt x="671" y="303"/>
                    <a:pt x="690" y="264"/>
                    <a:pt x="690" y="236"/>
                  </a:cubicBezTo>
                  <a:cubicBezTo>
                    <a:pt x="746" y="221"/>
                    <a:pt x="800" y="214"/>
                    <a:pt x="852" y="214"/>
                  </a:cubicBezTo>
                  <a:close/>
                  <a:moveTo>
                    <a:pt x="971" y="0"/>
                  </a:moveTo>
                  <a:cubicBezTo>
                    <a:pt x="848" y="0"/>
                    <a:pt x="723" y="27"/>
                    <a:pt x="604" y="82"/>
                  </a:cubicBezTo>
                  <a:cubicBezTo>
                    <a:pt x="580" y="68"/>
                    <a:pt x="554" y="61"/>
                    <a:pt x="527" y="61"/>
                  </a:cubicBezTo>
                  <a:cubicBezTo>
                    <a:pt x="501" y="61"/>
                    <a:pt x="475" y="68"/>
                    <a:pt x="451" y="82"/>
                  </a:cubicBezTo>
                  <a:cubicBezTo>
                    <a:pt x="87" y="322"/>
                    <a:pt x="1" y="839"/>
                    <a:pt x="192" y="1222"/>
                  </a:cubicBezTo>
                  <a:cubicBezTo>
                    <a:pt x="337" y="1500"/>
                    <a:pt x="624" y="1659"/>
                    <a:pt x="919" y="1659"/>
                  </a:cubicBezTo>
                  <a:cubicBezTo>
                    <a:pt x="1053" y="1659"/>
                    <a:pt x="1188" y="1626"/>
                    <a:pt x="1313" y="1558"/>
                  </a:cubicBezTo>
                  <a:cubicBezTo>
                    <a:pt x="1715" y="1357"/>
                    <a:pt x="1955" y="868"/>
                    <a:pt x="1715" y="446"/>
                  </a:cubicBezTo>
                  <a:cubicBezTo>
                    <a:pt x="1559" y="161"/>
                    <a:pt x="1272" y="0"/>
                    <a:pt x="971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5225050" y="3879800"/>
              <a:ext cx="36725" cy="27475"/>
            </a:xfrm>
            <a:custGeom>
              <a:rect b="b" l="l" r="r" t="t"/>
              <a:pathLst>
                <a:path extrusionOk="0" h="1099" w="1469">
                  <a:moveTo>
                    <a:pt x="551" y="1"/>
                  </a:moveTo>
                  <a:cubicBezTo>
                    <a:pt x="500" y="1"/>
                    <a:pt x="448" y="7"/>
                    <a:pt x="395" y="21"/>
                  </a:cubicBezTo>
                  <a:cubicBezTo>
                    <a:pt x="395" y="49"/>
                    <a:pt x="376" y="88"/>
                    <a:pt x="357" y="117"/>
                  </a:cubicBezTo>
                  <a:cubicBezTo>
                    <a:pt x="1" y="439"/>
                    <a:pt x="153" y="1099"/>
                    <a:pt x="603" y="1099"/>
                  </a:cubicBezTo>
                  <a:cubicBezTo>
                    <a:pt x="673" y="1099"/>
                    <a:pt x="751" y="1082"/>
                    <a:pt x="836" y="1046"/>
                  </a:cubicBezTo>
                  <a:cubicBezTo>
                    <a:pt x="1469" y="773"/>
                    <a:pt x="1110" y="1"/>
                    <a:pt x="551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37"/>
          <p:cNvGrpSpPr/>
          <p:nvPr/>
        </p:nvGrpSpPr>
        <p:grpSpPr>
          <a:xfrm>
            <a:off x="277900" y="309925"/>
            <a:ext cx="314328" cy="248002"/>
            <a:chOff x="0" y="803700"/>
            <a:chExt cx="314328" cy="248002"/>
          </a:xfrm>
        </p:grpSpPr>
        <p:sp>
          <p:nvSpPr>
            <p:cNvPr id="500" name="Google Shape;500;p37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37"/>
          <p:cNvSpPr/>
          <p:nvPr/>
        </p:nvSpPr>
        <p:spPr>
          <a:xfrm>
            <a:off x="8471825" y="4389338"/>
            <a:ext cx="424650" cy="379725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7"/>
          <p:cNvSpPr txBox="1"/>
          <p:nvPr/>
        </p:nvSpPr>
        <p:spPr>
          <a:xfrm>
            <a:off x="2355750" y="2834025"/>
            <a:ext cx="4427100" cy="44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External to the course - Fun Games</a:t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8"/>
          <p:cNvSpPr txBox="1"/>
          <p:nvPr/>
        </p:nvSpPr>
        <p:spPr>
          <a:xfrm>
            <a:off x="2260750" y="1569163"/>
            <a:ext cx="3223200" cy="3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Cross Platform game: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	Mobile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	Web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	PC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FUN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Extendable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09" name="Google Shape;509;p38"/>
          <p:cNvSpPr txBox="1"/>
          <p:nvPr/>
        </p:nvSpPr>
        <p:spPr>
          <a:xfrm>
            <a:off x="1864450" y="253025"/>
            <a:ext cx="6237300" cy="10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Other special notes:</a:t>
            </a:r>
            <a:endParaRPr sz="2400">
              <a:solidFill>
                <a:srgbClr val="1E1E1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0" name="Google Shape;510;p38"/>
          <p:cNvSpPr/>
          <p:nvPr/>
        </p:nvSpPr>
        <p:spPr>
          <a:xfrm>
            <a:off x="2125478" y="1690325"/>
            <a:ext cx="135272" cy="133175"/>
          </a:xfrm>
          <a:custGeom>
            <a:rect b="b" l="l" r="r" t="t"/>
            <a:pathLst>
              <a:path extrusionOk="0" h="2829" w="2641">
                <a:moveTo>
                  <a:pt x="1224" y="1"/>
                </a:moveTo>
                <a:cubicBezTo>
                  <a:pt x="1055" y="1"/>
                  <a:pt x="876" y="117"/>
                  <a:pt x="850" y="337"/>
                </a:cubicBezTo>
                <a:cubicBezTo>
                  <a:pt x="833" y="579"/>
                  <a:pt x="833" y="820"/>
                  <a:pt x="850" y="1062"/>
                </a:cubicBezTo>
                <a:cubicBezTo>
                  <a:pt x="677" y="1114"/>
                  <a:pt x="505" y="1183"/>
                  <a:pt x="332" y="1235"/>
                </a:cubicBezTo>
                <a:cubicBezTo>
                  <a:pt x="1" y="1329"/>
                  <a:pt x="102" y="1800"/>
                  <a:pt x="400" y="1800"/>
                </a:cubicBezTo>
                <a:cubicBezTo>
                  <a:pt x="427" y="1800"/>
                  <a:pt x="457" y="1796"/>
                  <a:pt x="488" y="1787"/>
                </a:cubicBezTo>
                <a:cubicBezTo>
                  <a:pt x="626" y="1752"/>
                  <a:pt x="764" y="1718"/>
                  <a:pt x="919" y="1683"/>
                </a:cubicBezTo>
                <a:cubicBezTo>
                  <a:pt x="988" y="2098"/>
                  <a:pt x="1074" y="2546"/>
                  <a:pt x="1437" y="2788"/>
                </a:cubicBezTo>
                <a:cubicBezTo>
                  <a:pt x="1483" y="2816"/>
                  <a:pt x="1534" y="2829"/>
                  <a:pt x="1585" y="2829"/>
                </a:cubicBezTo>
                <a:cubicBezTo>
                  <a:pt x="1725" y="2829"/>
                  <a:pt x="1865" y="2733"/>
                  <a:pt x="1903" y="2581"/>
                </a:cubicBezTo>
                <a:cubicBezTo>
                  <a:pt x="1972" y="2218"/>
                  <a:pt x="1782" y="1925"/>
                  <a:pt x="1696" y="1563"/>
                </a:cubicBezTo>
                <a:cubicBezTo>
                  <a:pt x="1696" y="1563"/>
                  <a:pt x="1696" y="1545"/>
                  <a:pt x="1696" y="1545"/>
                </a:cubicBezTo>
                <a:cubicBezTo>
                  <a:pt x="1886" y="1494"/>
                  <a:pt x="2093" y="1459"/>
                  <a:pt x="2283" y="1390"/>
                </a:cubicBezTo>
                <a:cubicBezTo>
                  <a:pt x="2641" y="1325"/>
                  <a:pt x="2569" y="815"/>
                  <a:pt x="2241" y="815"/>
                </a:cubicBezTo>
                <a:cubicBezTo>
                  <a:pt x="2221" y="815"/>
                  <a:pt x="2201" y="817"/>
                  <a:pt x="2179" y="820"/>
                </a:cubicBezTo>
                <a:cubicBezTo>
                  <a:pt x="1972" y="820"/>
                  <a:pt x="1747" y="838"/>
                  <a:pt x="1558" y="872"/>
                </a:cubicBezTo>
                <a:cubicBezTo>
                  <a:pt x="1540" y="700"/>
                  <a:pt x="1540" y="510"/>
                  <a:pt x="1540" y="337"/>
                </a:cubicBezTo>
                <a:cubicBezTo>
                  <a:pt x="1540" y="109"/>
                  <a:pt x="1387" y="1"/>
                  <a:pt x="1224" y="1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8"/>
          <p:cNvSpPr/>
          <p:nvPr/>
        </p:nvSpPr>
        <p:spPr>
          <a:xfrm>
            <a:off x="2125478" y="2012736"/>
            <a:ext cx="135272" cy="133175"/>
          </a:xfrm>
          <a:custGeom>
            <a:rect b="b" l="l" r="r" t="t"/>
            <a:pathLst>
              <a:path extrusionOk="0" h="2829" w="2641">
                <a:moveTo>
                  <a:pt x="1224" y="1"/>
                </a:moveTo>
                <a:cubicBezTo>
                  <a:pt x="1055" y="1"/>
                  <a:pt x="876" y="117"/>
                  <a:pt x="850" y="337"/>
                </a:cubicBezTo>
                <a:cubicBezTo>
                  <a:pt x="833" y="579"/>
                  <a:pt x="833" y="820"/>
                  <a:pt x="850" y="1062"/>
                </a:cubicBezTo>
                <a:cubicBezTo>
                  <a:pt x="677" y="1114"/>
                  <a:pt x="505" y="1183"/>
                  <a:pt x="332" y="1235"/>
                </a:cubicBezTo>
                <a:cubicBezTo>
                  <a:pt x="1" y="1329"/>
                  <a:pt x="102" y="1800"/>
                  <a:pt x="400" y="1800"/>
                </a:cubicBezTo>
                <a:cubicBezTo>
                  <a:pt x="427" y="1800"/>
                  <a:pt x="457" y="1796"/>
                  <a:pt x="488" y="1787"/>
                </a:cubicBezTo>
                <a:cubicBezTo>
                  <a:pt x="626" y="1752"/>
                  <a:pt x="764" y="1718"/>
                  <a:pt x="919" y="1683"/>
                </a:cubicBezTo>
                <a:cubicBezTo>
                  <a:pt x="988" y="2098"/>
                  <a:pt x="1074" y="2546"/>
                  <a:pt x="1437" y="2788"/>
                </a:cubicBezTo>
                <a:cubicBezTo>
                  <a:pt x="1483" y="2816"/>
                  <a:pt x="1534" y="2829"/>
                  <a:pt x="1585" y="2829"/>
                </a:cubicBezTo>
                <a:cubicBezTo>
                  <a:pt x="1725" y="2829"/>
                  <a:pt x="1865" y="2733"/>
                  <a:pt x="1903" y="2581"/>
                </a:cubicBezTo>
                <a:cubicBezTo>
                  <a:pt x="1972" y="2218"/>
                  <a:pt x="1782" y="1925"/>
                  <a:pt x="1696" y="1563"/>
                </a:cubicBezTo>
                <a:cubicBezTo>
                  <a:pt x="1696" y="1563"/>
                  <a:pt x="1696" y="1545"/>
                  <a:pt x="1696" y="1545"/>
                </a:cubicBezTo>
                <a:cubicBezTo>
                  <a:pt x="1886" y="1494"/>
                  <a:pt x="2093" y="1459"/>
                  <a:pt x="2283" y="1390"/>
                </a:cubicBezTo>
                <a:cubicBezTo>
                  <a:pt x="2641" y="1325"/>
                  <a:pt x="2569" y="815"/>
                  <a:pt x="2241" y="815"/>
                </a:cubicBezTo>
                <a:cubicBezTo>
                  <a:pt x="2221" y="815"/>
                  <a:pt x="2201" y="817"/>
                  <a:pt x="2179" y="820"/>
                </a:cubicBezTo>
                <a:cubicBezTo>
                  <a:pt x="1972" y="820"/>
                  <a:pt x="1747" y="838"/>
                  <a:pt x="1558" y="872"/>
                </a:cubicBezTo>
                <a:cubicBezTo>
                  <a:pt x="1540" y="700"/>
                  <a:pt x="1540" y="510"/>
                  <a:pt x="1540" y="337"/>
                </a:cubicBezTo>
                <a:cubicBezTo>
                  <a:pt x="1540" y="109"/>
                  <a:pt x="1387" y="1"/>
                  <a:pt x="1224" y="1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8"/>
          <p:cNvSpPr/>
          <p:nvPr/>
        </p:nvSpPr>
        <p:spPr>
          <a:xfrm>
            <a:off x="2125478" y="2352757"/>
            <a:ext cx="135272" cy="133175"/>
          </a:xfrm>
          <a:custGeom>
            <a:rect b="b" l="l" r="r" t="t"/>
            <a:pathLst>
              <a:path extrusionOk="0" h="2829" w="2641">
                <a:moveTo>
                  <a:pt x="1224" y="1"/>
                </a:moveTo>
                <a:cubicBezTo>
                  <a:pt x="1055" y="1"/>
                  <a:pt x="876" y="117"/>
                  <a:pt x="850" y="337"/>
                </a:cubicBezTo>
                <a:cubicBezTo>
                  <a:pt x="833" y="579"/>
                  <a:pt x="833" y="820"/>
                  <a:pt x="850" y="1062"/>
                </a:cubicBezTo>
                <a:cubicBezTo>
                  <a:pt x="677" y="1114"/>
                  <a:pt x="505" y="1183"/>
                  <a:pt x="332" y="1235"/>
                </a:cubicBezTo>
                <a:cubicBezTo>
                  <a:pt x="1" y="1329"/>
                  <a:pt x="102" y="1800"/>
                  <a:pt x="400" y="1800"/>
                </a:cubicBezTo>
                <a:cubicBezTo>
                  <a:pt x="427" y="1800"/>
                  <a:pt x="457" y="1796"/>
                  <a:pt x="488" y="1787"/>
                </a:cubicBezTo>
                <a:cubicBezTo>
                  <a:pt x="626" y="1752"/>
                  <a:pt x="764" y="1718"/>
                  <a:pt x="919" y="1683"/>
                </a:cubicBezTo>
                <a:cubicBezTo>
                  <a:pt x="988" y="2098"/>
                  <a:pt x="1074" y="2546"/>
                  <a:pt x="1437" y="2788"/>
                </a:cubicBezTo>
                <a:cubicBezTo>
                  <a:pt x="1483" y="2816"/>
                  <a:pt x="1534" y="2829"/>
                  <a:pt x="1585" y="2829"/>
                </a:cubicBezTo>
                <a:cubicBezTo>
                  <a:pt x="1725" y="2829"/>
                  <a:pt x="1865" y="2733"/>
                  <a:pt x="1903" y="2581"/>
                </a:cubicBezTo>
                <a:cubicBezTo>
                  <a:pt x="1972" y="2218"/>
                  <a:pt x="1782" y="1925"/>
                  <a:pt x="1696" y="1563"/>
                </a:cubicBezTo>
                <a:cubicBezTo>
                  <a:pt x="1696" y="1563"/>
                  <a:pt x="1696" y="1545"/>
                  <a:pt x="1696" y="1545"/>
                </a:cubicBezTo>
                <a:cubicBezTo>
                  <a:pt x="1886" y="1494"/>
                  <a:pt x="2093" y="1459"/>
                  <a:pt x="2283" y="1390"/>
                </a:cubicBezTo>
                <a:cubicBezTo>
                  <a:pt x="2641" y="1325"/>
                  <a:pt x="2569" y="815"/>
                  <a:pt x="2241" y="815"/>
                </a:cubicBezTo>
                <a:cubicBezTo>
                  <a:pt x="2221" y="815"/>
                  <a:pt x="2201" y="817"/>
                  <a:pt x="2179" y="820"/>
                </a:cubicBezTo>
                <a:cubicBezTo>
                  <a:pt x="1972" y="820"/>
                  <a:pt x="1747" y="838"/>
                  <a:pt x="1558" y="872"/>
                </a:cubicBezTo>
                <a:cubicBezTo>
                  <a:pt x="1540" y="700"/>
                  <a:pt x="1540" y="510"/>
                  <a:pt x="1540" y="337"/>
                </a:cubicBezTo>
                <a:cubicBezTo>
                  <a:pt x="1540" y="109"/>
                  <a:pt x="1387" y="1"/>
                  <a:pt x="1224" y="1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8"/>
          <p:cNvSpPr/>
          <p:nvPr/>
        </p:nvSpPr>
        <p:spPr>
          <a:xfrm>
            <a:off x="2125478" y="2675168"/>
            <a:ext cx="135272" cy="133175"/>
          </a:xfrm>
          <a:custGeom>
            <a:rect b="b" l="l" r="r" t="t"/>
            <a:pathLst>
              <a:path extrusionOk="0" h="2829" w="2641">
                <a:moveTo>
                  <a:pt x="1224" y="1"/>
                </a:moveTo>
                <a:cubicBezTo>
                  <a:pt x="1055" y="1"/>
                  <a:pt x="876" y="117"/>
                  <a:pt x="850" y="337"/>
                </a:cubicBezTo>
                <a:cubicBezTo>
                  <a:pt x="833" y="579"/>
                  <a:pt x="833" y="820"/>
                  <a:pt x="850" y="1062"/>
                </a:cubicBezTo>
                <a:cubicBezTo>
                  <a:pt x="677" y="1114"/>
                  <a:pt x="505" y="1183"/>
                  <a:pt x="332" y="1235"/>
                </a:cubicBezTo>
                <a:cubicBezTo>
                  <a:pt x="1" y="1329"/>
                  <a:pt x="102" y="1800"/>
                  <a:pt x="400" y="1800"/>
                </a:cubicBezTo>
                <a:cubicBezTo>
                  <a:pt x="427" y="1800"/>
                  <a:pt x="457" y="1796"/>
                  <a:pt x="488" y="1787"/>
                </a:cubicBezTo>
                <a:cubicBezTo>
                  <a:pt x="626" y="1752"/>
                  <a:pt x="764" y="1718"/>
                  <a:pt x="919" y="1683"/>
                </a:cubicBezTo>
                <a:cubicBezTo>
                  <a:pt x="988" y="2098"/>
                  <a:pt x="1074" y="2546"/>
                  <a:pt x="1437" y="2788"/>
                </a:cubicBezTo>
                <a:cubicBezTo>
                  <a:pt x="1483" y="2816"/>
                  <a:pt x="1534" y="2829"/>
                  <a:pt x="1585" y="2829"/>
                </a:cubicBezTo>
                <a:cubicBezTo>
                  <a:pt x="1725" y="2829"/>
                  <a:pt x="1865" y="2733"/>
                  <a:pt x="1903" y="2581"/>
                </a:cubicBezTo>
                <a:cubicBezTo>
                  <a:pt x="1972" y="2218"/>
                  <a:pt x="1782" y="1925"/>
                  <a:pt x="1696" y="1563"/>
                </a:cubicBezTo>
                <a:cubicBezTo>
                  <a:pt x="1696" y="1563"/>
                  <a:pt x="1696" y="1545"/>
                  <a:pt x="1696" y="1545"/>
                </a:cubicBezTo>
                <a:cubicBezTo>
                  <a:pt x="1886" y="1494"/>
                  <a:pt x="2093" y="1459"/>
                  <a:pt x="2283" y="1390"/>
                </a:cubicBezTo>
                <a:cubicBezTo>
                  <a:pt x="2641" y="1325"/>
                  <a:pt x="2569" y="815"/>
                  <a:pt x="2241" y="815"/>
                </a:cubicBezTo>
                <a:cubicBezTo>
                  <a:pt x="2221" y="815"/>
                  <a:pt x="2201" y="817"/>
                  <a:pt x="2179" y="820"/>
                </a:cubicBezTo>
                <a:cubicBezTo>
                  <a:pt x="1972" y="820"/>
                  <a:pt x="1747" y="838"/>
                  <a:pt x="1558" y="872"/>
                </a:cubicBezTo>
                <a:cubicBezTo>
                  <a:pt x="1540" y="700"/>
                  <a:pt x="1540" y="510"/>
                  <a:pt x="1540" y="337"/>
                </a:cubicBezTo>
                <a:cubicBezTo>
                  <a:pt x="1540" y="109"/>
                  <a:pt x="1387" y="1"/>
                  <a:pt x="1224" y="1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8"/>
          <p:cNvSpPr/>
          <p:nvPr/>
        </p:nvSpPr>
        <p:spPr>
          <a:xfrm>
            <a:off x="2125478" y="2997579"/>
            <a:ext cx="135272" cy="133175"/>
          </a:xfrm>
          <a:custGeom>
            <a:rect b="b" l="l" r="r" t="t"/>
            <a:pathLst>
              <a:path extrusionOk="0" h="2829" w="2641">
                <a:moveTo>
                  <a:pt x="1224" y="1"/>
                </a:moveTo>
                <a:cubicBezTo>
                  <a:pt x="1055" y="1"/>
                  <a:pt x="876" y="117"/>
                  <a:pt x="850" y="337"/>
                </a:cubicBezTo>
                <a:cubicBezTo>
                  <a:pt x="833" y="579"/>
                  <a:pt x="833" y="820"/>
                  <a:pt x="850" y="1062"/>
                </a:cubicBezTo>
                <a:cubicBezTo>
                  <a:pt x="677" y="1114"/>
                  <a:pt x="505" y="1183"/>
                  <a:pt x="332" y="1235"/>
                </a:cubicBezTo>
                <a:cubicBezTo>
                  <a:pt x="1" y="1329"/>
                  <a:pt x="102" y="1800"/>
                  <a:pt x="400" y="1800"/>
                </a:cubicBezTo>
                <a:cubicBezTo>
                  <a:pt x="427" y="1800"/>
                  <a:pt x="457" y="1796"/>
                  <a:pt x="488" y="1787"/>
                </a:cubicBezTo>
                <a:cubicBezTo>
                  <a:pt x="626" y="1752"/>
                  <a:pt x="764" y="1718"/>
                  <a:pt x="919" y="1683"/>
                </a:cubicBezTo>
                <a:cubicBezTo>
                  <a:pt x="988" y="2098"/>
                  <a:pt x="1074" y="2546"/>
                  <a:pt x="1437" y="2788"/>
                </a:cubicBezTo>
                <a:cubicBezTo>
                  <a:pt x="1483" y="2816"/>
                  <a:pt x="1534" y="2829"/>
                  <a:pt x="1585" y="2829"/>
                </a:cubicBezTo>
                <a:cubicBezTo>
                  <a:pt x="1725" y="2829"/>
                  <a:pt x="1865" y="2733"/>
                  <a:pt x="1903" y="2581"/>
                </a:cubicBezTo>
                <a:cubicBezTo>
                  <a:pt x="1972" y="2218"/>
                  <a:pt x="1782" y="1925"/>
                  <a:pt x="1696" y="1563"/>
                </a:cubicBezTo>
                <a:cubicBezTo>
                  <a:pt x="1696" y="1563"/>
                  <a:pt x="1696" y="1545"/>
                  <a:pt x="1696" y="1545"/>
                </a:cubicBezTo>
                <a:cubicBezTo>
                  <a:pt x="1886" y="1494"/>
                  <a:pt x="2093" y="1459"/>
                  <a:pt x="2283" y="1390"/>
                </a:cubicBezTo>
                <a:cubicBezTo>
                  <a:pt x="2641" y="1325"/>
                  <a:pt x="2569" y="815"/>
                  <a:pt x="2241" y="815"/>
                </a:cubicBezTo>
                <a:cubicBezTo>
                  <a:pt x="2221" y="815"/>
                  <a:pt x="2201" y="817"/>
                  <a:pt x="2179" y="820"/>
                </a:cubicBezTo>
                <a:cubicBezTo>
                  <a:pt x="1972" y="820"/>
                  <a:pt x="1747" y="838"/>
                  <a:pt x="1558" y="872"/>
                </a:cubicBezTo>
                <a:cubicBezTo>
                  <a:pt x="1540" y="700"/>
                  <a:pt x="1540" y="510"/>
                  <a:pt x="1540" y="337"/>
                </a:cubicBezTo>
                <a:cubicBezTo>
                  <a:pt x="1540" y="109"/>
                  <a:pt x="1387" y="1"/>
                  <a:pt x="1224" y="1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8"/>
          <p:cNvSpPr/>
          <p:nvPr/>
        </p:nvSpPr>
        <p:spPr>
          <a:xfrm>
            <a:off x="2125478" y="3319975"/>
            <a:ext cx="135272" cy="133175"/>
          </a:xfrm>
          <a:custGeom>
            <a:rect b="b" l="l" r="r" t="t"/>
            <a:pathLst>
              <a:path extrusionOk="0" h="2829" w="2641">
                <a:moveTo>
                  <a:pt x="1224" y="1"/>
                </a:moveTo>
                <a:cubicBezTo>
                  <a:pt x="1055" y="1"/>
                  <a:pt x="876" y="117"/>
                  <a:pt x="850" y="337"/>
                </a:cubicBezTo>
                <a:cubicBezTo>
                  <a:pt x="833" y="579"/>
                  <a:pt x="833" y="820"/>
                  <a:pt x="850" y="1062"/>
                </a:cubicBezTo>
                <a:cubicBezTo>
                  <a:pt x="677" y="1114"/>
                  <a:pt x="505" y="1183"/>
                  <a:pt x="332" y="1235"/>
                </a:cubicBezTo>
                <a:cubicBezTo>
                  <a:pt x="1" y="1329"/>
                  <a:pt x="102" y="1800"/>
                  <a:pt x="400" y="1800"/>
                </a:cubicBezTo>
                <a:cubicBezTo>
                  <a:pt x="427" y="1800"/>
                  <a:pt x="457" y="1796"/>
                  <a:pt x="488" y="1787"/>
                </a:cubicBezTo>
                <a:cubicBezTo>
                  <a:pt x="626" y="1752"/>
                  <a:pt x="764" y="1718"/>
                  <a:pt x="919" y="1683"/>
                </a:cubicBezTo>
                <a:cubicBezTo>
                  <a:pt x="988" y="2098"/>
                  <a:pt x="1074" y="2546"/>
                  <a:pt x="1437" y="2788"/>
                </a:cubicBezTo>
                <a:cubicBezTo>
                  <a:pt x="1483" y="2816"/>
                  <a:pt x="1534" y="2829"/>
                  <a:pt x="1585" y="2829"/>
                </a:cubicBezTo>
                <a:cubicBezTo>
                  <a:pt x="1725" y="2829"/>
                  <a:pt x="1865" y="2733"/>
                  <a:pt x="1903" y="2581"/>
                </a:cubicBezTo>
                <a:cubicBezTo>
                  <a:pt x="1972" y="2218"/>
                  <a:pt x="1782" y="1925"/>
                  <a:pt x="1696" y="1563"/>
                </a:cubicBezTo>
                <a:cubicBezTo>
                  <a:pt x="1696" y="1563"/>
                  <a:pt x="1696" y="1545"/>
                  <a:pt x="1696" y="1545"/>
                </a:cubicBezTo>
                <a:cubicBezTo>
                  <a:pt x="1886" y="1494"/>
                  <a:pt x="2093" y="1459"/>
                  <a:pt x="2283" y="1390"/>
                </a:cubicBezTo>
                <a:cubicBezTo>
                  <a:pt x="2641" y="1325"/>
                  <a:pt x="2569" y="815"/>
                  <a:pt x="2241" y="815"/>
                </a:cubicBezTo>
                <a:cubicBezTo>
                  <a:pt x="2221" y="815"/>
                  <a:pt x="2201" y="817"/>
                  <a:pt x="2179" y="820"/>
                </a:cubicBezTo>
                <a:cubicBezTo>
                  <a:pt x="1972" y="820"/>
                  <a:pt x="1747" y="838"/>
                  <a:pt x="1558" y="872"/>
                </a:cubicBezTo>
                <a:cubicBezTo>
                  <a:pt x="1540" y="700"/>
                  <a:pt x="1540" y="510"/>
                  <a:pt x="1540" y="337"/>
                </a:cubicBezTo>
                <a:cubicBezTo>
                  <a:pt x="1540" y="109"/>
                  <a:pt x="1387" y="1"/>
                  <a:pt x="1224" y="1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6" name="Google Shape;516;p38"/>
          <p:cNvGrpSpPr/>
          <p:nvPr/>
        </p:nvGrpSpPr>
        <p:grpSpPr>
          <a:xfrm>
            <a:off x="6356551" y="1393155"/>
            <a:ext cx="593506" cy="551796"/>
            <a:chOff x="3094700" y="3626150"/>
            <a:chExt cx="416525" cy="387225"/>
          </a:xfrm>
        </p:grpSpPr>
        <p:sp>
          <p:nvSpPr>
            <p:cNvPr id="517" name="Google Shape;517;p38"/>
            <p:cNvSpPr/>
            <p:nvPr/>
          </p:nvSpPr>
          <p:spPr>
            <a:xfrm>
              <a:off x="3109300" y="3635825"/>
              <a:ext cx="383475" cy="367250"/>
            </a:xfrm>
            <a:custGeom>
              <a:rect b="b" l="l" r="r" t="t"/>
              <a:pathLst>
                <a:path extrusionOk="0" h="14690" w="15339">
                  <a:moveTo>
                    <a:pt x="7061" y="5233"/>
                  </a:moveTo>
                  <a:cubicBezTo>
                    <a:pt x="7468" y="5233"/>
                    <a:pt x="7875" y="5395"/>
                    <a:pt x="8239" y="5679"/>
                  </a:cubicBezTo>
                  <a:cubicBezTo>
                    <a:pt x="8270" y="5644"/>
                    <a:pt x="8311" y="5627"/>
                    <a:pt x="8351" y="5627"/>
                  </a:cubicBezTo>
                  <a:cubicBezTo>
                    <a:pt x="8399" y="5627"/>
                    <a:pt x="8448" y="5652"/>
                    <a:pt x="8479" y="5698"/>
                  </a:cubicBezTo>
                  <a:cubicBezTo>
                    <a:pt x="9073" y="6637"/>
                    <a:pt x="9006" y="8017"/>
                    <a:pt x="8115" y="8764"/>
                  </a:cubicBezTo>
                  <a:cubicBezTo>
                    <a:pt x="7772" y="9056"/>
                    <a:pt x="7359" y="9204"/>
                    <a:pt x="6950" y="9204"/>
                  </a:cubicBezTo>
                  <a:cubicBezTo>
                    <a:pt x="6447" y="9204"/>
                    <a:pt x="5950" y="8979"/>
                    <a:pt x="5595" y="8525"/>
                  </a:cubicBezTo>
                  <a:cubicBezTo>
                    <a:pt x="4963" y="7691"/>
                    <a:pt x="5155" y="6513"/>
                    <a:pt x="5864" y="5785"/>
                  </a:cubicBezTo>
                  <a:cubicBezTo>
                    <a:pt x="6232" y="5402"/>
                    <a:pt x="6646" y="5233"/>
                    <a:pt x="7061" y="5233"/>
                  </a:cubicBezTo>
                  <a:close/>
                  <a:moveTo>
                    <a:pt x="7333" y="1"/>
                  </a:moveTo>
                  <a:cubicBezTo>
                    <a:pt x="7041" y="1"/>
                    <a:pt x="6748" y="16"/>
                    <a:pt x="6458" y="46"/>
                  </a:cubicBezTo>
                  <a:cubicBezTo>
                    <a:pt x="4963" y="199"/>
                    <a:pt x="3392" y="765"/>
                    <a:pt x="2300" y="1818"/>
                  </a:cubicBezTo>
                  <a:cubicBezTo>
                    <a:pt x="1236" y="2844"/>
                    <a:pt x="652" y="4367"/>
                    <a:pt x="432" y="5804"/>
                  </a:cubicBezTo>
                  <a:cubicBezTo>
                    <a:pt x="0" y="8601"/>
                    <a:pt x="1026" y="11648"/>
                    <a:pt x="3382" y="13324"/>
                  </a:cubicBezTo>
                  <a:cubicBezTo>
                    <a:pt x="4635" y="14217"/>
                    <a:pt x="6155" y="14689"/>
                    <a:pt x="7673" y="14689"/>
                  </a:cubicBezTo>
                  <a:cubicBezTo>
                    <a:pt x="8778" y="14689"/>
                    <a:pt x="9883" y="14439"/>
                    <a:pt x="10884" y="13918"/>
                  </a:cubicBezTo>
                  <a:cubicBezTo>
                    <a:pt x="10914" y="13903"/>
                    <a:pt x="10948" y="13895"/>
                    <a:pt x="10982" y="13895"/>
                  </a:cubicBezTo>
                  <a:cubicBezTo>
                    <a:pt x="11032" y="13895"/>
                    <a:pt x="11083" y="13913"/>
                    <a:pt x="11123" y="13947"/>
                  </a:cubicBezTo>
                  <a:cubicBezTo>
                    <a:pt x="11526" y="13784"/>
                    <a:pt x="11420" y="13315"/>
                    <a:pt x="11257" y="12980"/>
                  </a:cubicBezTo>
                  <a:cubicBezTo>
                    <a:pt x="11119" y="12702"/>
                    <a:pt x="10870" y="12503"/>
                    <a:pt x="10583" y="12503"/>
                  </a:cubicBezTo>
                  <a:cubicBezTo>
                    <a:pt x="10553" y="12503"/>
                    <a:pt x="10522" y="12506"/>
                    <a:pt x="10491" y="12510"/>
                  </a:cubicBezTo>
                  <a:cubicBezTo>
                    <a:pt x="10472" y="12529"/>
                    <a:pt x="10453" y="12558"/>
                    <a:pt x="10433" y="12577"/>
                  </a:cubicBezTo>
                  <a:cubicBezTo>
                    <a:pt x="9575" y="13247"/>
                    <a:pt x="8529" y="13569"/>
                    <a:pt x="7478" y="13569"/>
                  </a:cubicBezTo>
                  <a:cubicBezTo>
                    <a:pt x="6348" y="13569"/>
                    <a:pt x="5211" y="13196"/>
                    <a:pt x="4292" y="12481"/>
                  </a:cubicBezTo>
                  <a:cubicBezTo>
                    <a:pt x="729" y="9713"/>
                    <a:pt x="1188" y="2891"/>
                    <a:pt x="5892" y="1675"/>
                  </a:cubicBezTo>
                  <a:cubicBezTo>
                    <a:pt x="6510" y="1515"/>
                    <a:pt x="7169" y="1430"/>
                    <a:pt x="7834" y="1430"/>
                  </a:cubicBezTo>
                  <a:cubicBezTo>
                    <a:pt x="9519" y="1430"/>
                    <a:pt x="11235" y="1976"/>
                    <a:pt x="12369" y="3227"/>
                  </a:cubicBezTo>
                  <a:cubicBezTo>
                    <a:pt x="13557" y="4539"/>
                    <a:pt x="14026" y="6465"/>
                    <a:pt x="13499" y="8151"/>
                  </a:cubicBezTo>
                  <a:cubicBezTo>
                    <a:pt x="13516" y="8142"/>
                    <a:pt x="13535" y="8137"/>
                    <a:pt x="13553" y="8137"/>
                  </a:cubicBezTo>
                  <a:cubicBezTo>
                    <a:pt x="13643" y="8137"/>
                    <a:pt x="13727" y="8247"/>
                    <a:pt x="13671" y="8343"/>
                  </a:cubicBezTo>
                  <a:cubicBezTo>
                    <a:pt x="13353" y="8926"/>
                    <a:pt x="12641" y="9504"/>
                    <a:pt x="11956" y="9504"/>
                  </a:cubicBezTo>
                  <a:cubicBezTo>
                    <a:pt x="11651" y="9504"/>
                    <a:pt x="11351" y="9390"/>
                    <a:pt x="11094" y="9109"/>
                  </a:cubicBezTo>
                  <a:cubicBezTo>
                    <a:pt x="10654" y="8649"/>
                    <a:pt x="10759" y="7844"/>
                    <a:pt x="10769" y="7270"/>
                  </a:cubicBezTo>
                  <a:cubicBezTo>
                    <a:pt x="10788" y="6417"/>
                    <a:pt x="11085" y="5334"/>
                    <a:pt x="10759" y="4501"/>
                  </a:cubicBezTo>
                  <a:lnTo>
                    <a:pt x="10750" y="4491"/>
                  </a:lnTo>
                  <a:cubicBezTo>
                    <a:pt x="10575" y="4356"/>
                    <a:pt x="10380" y="4264"/>
                    <a:pt x="10180" y="4264"/>
                  </a:cubicBezTo>
                  <a:cubicBezTo>
                    <a:pt x="10041" y="4264"/>
                    <a:pt x="9900" y="4308"/>
                    <a:pt x="9763" y="4415"/>
                  </a:cubicBezTo>
                  <a:cubicBezTo>
                    <a:pt x="9437" y="4664"/>
                    <a:pt x="9389" y="5095"/>
                    <a:pt x="9427" y="5478"/>
                  </a:cubicBezTo>
                  <a:cubicBezTo>
                    <a:pt x="9434" y="5536"/>
                    <a:pt x="9392" y="5564"/>
                    <a:pt x="9347" y="5564"/>
                  </a:cubicBezTo>
                  <a:cubicBezTo>
                    <a:pt x="9325" y="5564"/>
                    <a:pt x="9302" y="5558"/>
                    <a:pt x="9284" y="5545"/>
                  </a:cubicBezTo>
                  <a:cubicBezTo>
                    <a:pt x="9261" y="5576"/>
                    <a:pt x="9229" y="5591"/>
                    <a:pt x="9197" y="5591"/>
                  </a:cubicBezTo>
                  <a:cubicBezTo>
                    <a:pt x="9159" y="5591"/>
                    <a:pt x="9122" y="5572"/>
                    <a:pt x="9102" y="5536"/>
                  </a:cubicBezTo>
                  <a:cubicBezTo>
                    <a:pt x="8762" y="4748"/>
                    <a:pt x="8058" y="4459"/>
                    <a:pt x="7304" y="4459"/>
                  </a:cubicBezTo>
                  <a:cubicBezTo>
                    <a:pt x="6718" y="4459"/>
                    <a:pt x="6103" y="4633"/>
                    <a:pt x="5605" y="4884"/>
                  </a:cubicBezTo>
                  <a:cubicBezTo>
                    <a:pt x="4427" y="5488"/>
                    <a:pt x="4062" y="6762"/>
                    <a:pt x="4264" y="7998"/>
                  </a:cubicBezTo>
                  <a:cubicBezTo>
                    <a:pt x="4465" y="9205"/>
                    <a:pt x="5509" y="10096"/>
                    <a:pt x="6726" y="10115"/>
                  </a:cubicBezTo>
                  <a:cubicBezTo>
                    <a:pt x="6752" y="10116"/>
                    <a:pt x="6778" y="10116"/>
                    <a:pt x="6805" y="10116"/>
                  </a:cubicBezTo>
                  <a:cubicBezTo>
                    <a:pt x="7835" y="10116"/>
                    <a:pt x="8736" y="9569"/>
                    <a:pt x="9408" y="8822"/>
                  </a:cubicBezTo>
                  <a:cubicBezTo>
                    <a:pt x="9445" y="8785"/>
                    <a:pt x="9492" y="8768"/>
                    <a:pt x="9537" y="8768"/>
                  </a:cubicBezTo>
                  <a:cubicBezTo>
                    <a:pt x="9611" y="8768"/>
                    <a:pt x="9682" y="8812"/>
                    <a:pt x="9705" y="8889"/>
                  </a:cubicBezTo>
                  <a:cubicBezTo>
                    <a:pt x="9782" y="8889"/>
                    <a:pt x="9839" y="8946"/>
                    <a:pt x="9839" y="9023"/>
                  </a:cubicBezTo>
                  <a:cubicBezTo>
                    <a:pt x="9953" y="10102"/>
                    <a:pt x="10735" y="10536"/>
                    <a:pt x="11595" y="10536"/>
                  </a:cubicBezTo>
                  <a:cubicBezTo>
                    <a:pt x="12109" y="10536"/>
                    <a:pt x="12652" y="10380"/>
                    <a:pt x="13097" y="10115"/>
                  </a:cubicBezTo>
                  <a:cubicBezTo>
                    <a:pt x="13834" y="9674"/>
                    <a:pt x="14371" y="8956"/>
                    <a:pt x="14677" y="8170"/>
                  </a:cubicBezTo>
                  <a:cubicBezTo>
                    <a:pt x="15338" y="6532"/>
                    <a:pt x="14936" y="4712"/>
                    <a:pt x="13940" y="3294"/>
                  </a:cubicBezTo>
                  <a:cubicBezTo>
                    <a:pt x="12443" y="1161"/>
                    <a:pt x="9896" y="1"/>
                    <a:pt x="7333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3094700" y="3626150"/>
              <a:ext cx="416525" cy="387225"/>
            </a:xfrm>
            <a:custGeom>
              <a:rect b="b" l="l" r="r" t="t"/>
              <a:pathLst>
                <a:path extrusionOk="0" h="15489" w="16661">
                  <a:moveTo>
                    <a:pt x="7899" y="390"/>
                  </a:moveTo>
                  <a:cubicBezTo>
                    <a:pt x="10469" y="390"/>
                    <a:pt x="13024" y="1543"/>
                    <a:pt x="14524" y="3681"/>
                  </a:cubicBezTo>
                  <a:cubicBezTo>
                    <a:pt x="15520" y="5099"/>
                    <a:pt x="15922" y="6919"/>
                    <a:pt x="15271" y="8557"/>
                  </a:cubicBezTo>
                  <a:lnTo>
                    <a:pt x="15261" y="8557"/>
                  </a:lnTo>
                  <a:cubicBezTo>
                    <a:pt x="14955" y="9343"/>
                    <a:pt x="14418" y="10061"/>
                    <a:pt x="13690" y="10502"/>
                  </a:cubicBezTo>
                  <a:cubicBezTo>
                    <a:pt x="13242" y="10767"/>
                    <a:pt x="12697" y="10923"/>
                    <a:pt x="12181" y="10923"/>
                  </a:cubicBezTo>
                  <a:cubicBezTo>
                    <a:pt x="11319" y="10923"/>
                    <a:pt x="10537" y="10489"/>
                    <a:pt x="10423" y="9410"/>
                  </a:cubicBezTo>
                  <a:cubicBezTo>
                    <a:pt x="10423" y="9333"/>
                    <a:pt x="10366" y="9276"/>
                    <a:pt x="10289" y="9276"/>
                  </a:cubicBezTo>
                  <a:cubicBezTo>
                    <a:pt x="10266" y="9199"/>
                    <a:pt x="10195" y="9155"/>
                    <a:pt x="10121" y="9155"/>
                  </a:cubicBezTo>
                  <a:cubicBezTo>
                    <a:pt x="10076" y="9155"/>
                    <a:pt x="10029" y="9172"/>
                    <a:pt x="9992" y="9209"/>
                  </a:cubicBezTo>
                  <a:cubicBezTo>
                    <a:pt x="9314" y="9962"/>
                    <a:pt x="8405" y="10502"/>
                    <a:pt x="7373" y="10502"/>
                  </a:cubicBezTo>
                  <a:cubicBezTo>
                    <a:pt x="7355" y="10502"/>
                    <a:pt x="7337" y="10502"/>
                    <a:pt x="7319" y="10502"/>
                  </a:cubicBezTo>
                  <a:cubicBezTo>
                    <a:pt x="6093" y="10483"/>
                    <a:pt x="5058" y="9592"/>
                    <a:pt x="4848" y="8385"/>
                  </a:cubicBezTo>
                  <a:cubicBezTo>
                    <a:pt x="4646" y="7149"/>
                    <a:pt x="5011" y="5875"/>
                    <a:pt x="6189" y="5271"/>
                  </a:cubicBezTo>
                  <a:cubicBezTo>
                    <a:pt x="6687" y="5020"/>
                    <a:pt x="7302" y="4846"/>
                    <a:pt x="7888" y="4846"/>
                  </a:cubicBezTo>
                  <a:cubicBezTo>
                    <a:pt x="8642" y="4846"/>
                    <a:pt x="9346" y="5135"/>
                    <a:pt x="9686" y="5923"/>
                  </a:cubicBezTo>
                  <a:cubicBezTo>
                    <a:pt x="9706" y="5959"/>
                    <a:pt x="9746" y="5978"/>
                    <a:pt x="9784" y="5978"/>
                  </a:cubicBezTo>
                  <a:cubicBezTo>
                    <a:pt x="9818" y="5978"/>
                    <a:pt x="9850" y="5963"/>
                    <a:pt x="9868" y="5932"/>
                  </a:cubicBezTo>
                  <a:cubicBezTo>
                    <a:pt x="9887" y="5943"/>
                    <a:pt x="9908" y="5949"/>
                    <a:pt x="9929" y="5949"/>
                  </a:cubicBezTo>
                  <a:cubicBezTo>
                    <a:pt x="9978" y="5949"/>
                    <a:pt x="10021" y="5917"/>
                    <a:pt x="10021" y="5856"/>
                  </a:cubicBezTo>
                  <a:cubicBezTo>
                    <a:pt x="9973" y="5472"/>
                    <a:pt x="10031" y="5051"/>
                    <a:pt x="10356" y="4802"/>
                  </a:cubicBezTo>
                  <a:cubicBezTo>
                    <a:pt x="10492" y="4694"/>
                    <a:pt x="10633" y="4648"/>
                    <a:pt x="10772" y="4648"/>
                  </a:cubicBezTo>
                  <a:cubicBezTo>
                    <a:pt x="10967" y="4648"/>
                    <a:pt x="11160" y="4739"/>
                    <a:pt x="11334" y="4878"/>
                  </a:cubicBezTo>
                  <a:lnTo>
                    <a:pt x="11343" y="4888"/>
                  </a:lnTo>
                  <a:cubicBezTo>
                    <a:pt x="11669" y="5712"/>
                    <a:pt x="11372" y="6804"/>
                    <a:pt x="11353" y="7657"/>
                  </a:cubicBezTo>
                  <a:cubicBezTo>
                    <a:pt x="11343" y="8231"/>
                    <a:pt x="11247" y="9036"/>
                    <a:pt x="11678" y="9496"/>
                  </a:cubicBezTo>
                  <a:cubicBezTo>
                    <a:pt x="11935" y="9777"/>
                    <a:pt x="12235" y="9891"/>
                    <a:pt x="12540" y="9891"/>
                  </a:cubicBezTo>
                  <a:cubicBezTo>
                    <a:pt x="13226" y="9891"/>
                    <a:pt x="13940" y="9313"/>
                    <a:pt x="14265" y="8730"/>
                  </a:cubicBezTo>
                  <a:cubicBezTo>
                    <a:pt x="14313" y="8634"/>
                    <a:pt x="14227" y="8524"/>
                    <a:pt x="14142" y="8524"/>
                  </a:cubicBezTo>
                  <a:cubicBezTo>
                    <a:pt x="14125" y="8524"/>
                    <a:pt x="14108" y="8529"/>
                    <a:pt x="14093" y="8538"/>
                  </a:cubicBezTo>
                  <a:cubicBezTo>
                    <a:pt x="14610" y="6852"/>
                    <a:pt x="14141" y="4926"/>
                    <a:pt x="12953" y="3614"/>
                  </a:cubicBezTo>
                  <a:cubicBezTo>
                    <a:pt x="11826" y="2363"/>
                    <a:pt x="10107" y="1817"/>
                    <a:pt x="8419" y="1817"/>
                  </a:cubicBezTo>
                  <a:cubicBezTo>
                    <a:pt x="7754" y="1817"/>
                    <a:pt x="7094" y="1902"/>
                    <a:pt x="6476" y="2062"/>
                  </a:cubicBezTo>
                  <a:cubicBezTo>
                    <a:pt x="1772" y="3278"/>
                    <a:pt x="1313" y="10100"/>
                    <a:pt x="4876" y="12868"/>
                  </a:cubicBezTo>
                  <a:cubicBezTo>
                    <a:pt x="5793" y="13582"/>
                    <a:pt x="6928" y="13955"/>
                    <a:pt x="8056" y="13955"/>
                  </a:cubicBezTo>
                  <a:cubicBezTo>
                    <a:pt x="9109" y="13955"/>
                    <a:pt x="10157" y="13630"/>
                    <a:pt x="11017" y="12955"/>
                  </a:cubicBezTo>
                  <a:cubicBezTo>
                    <a:pt x="11046" y="12945"/>
                    <a:pt x="11065" y="12916"/>
                    <a:pt x="11075" y="12888"/>
                  </a:cubicBezTo>
                  <a:cubicBezTo>
                    <a:pt x="11102" y="12884"/>
                    <a:pt x="11128" y="12883"/>
                    <a:pt x="11154" y="12883"/>
                  </a:cubicBezTo>
                  <a:cubicBezTo>
                    <a:pt x="11447" y="12883"/>
                    <a:pt x="11701" y="13075"/>
                    <a:pt x="11841" y="13357"/>
                  </a:cubicBezTo>
                  <a:cubicBezTo>
                    <a:pt x="12004" y="13702"/>
                    <a:pt x="12110" y="14171"/>
                    <a:pt x="11707" y="14334"/>
                  </a:cubicBezTo>
                  <a:cubicBezTo>
                    <a:pt x="11667" y="14300"/>
                    <a:pt x="11616" y="14282"/>
                    <a:pt x="11566" y="14282"/>
                  </a:cubicBezTo>
                  <a:cubicBezTo>
                    <a:pt x="11532" y="14282"/>
                    <a:pt x="11498" y="14290"/>
                    <a:pt x="11468" y="14305"/>
                  </a:cubicBezTo>
                  <a:cubicBezTo>
                    <a:pt x="10469" y="14825"/>
                    <a:pt x="9369" y="15073"/>
                    <a:pt x="8268" y="15073"/>
                  </a:cubicBezTo>
                  <a:cubicBezTo>
                    <a:pt x="6749" y="15073"/>
                    <a:pt x="5227" y="14600"/>
                    <a:pt x="3966" y="13711"/>
                  </a:cubicBezTo>
                  <a:cubicBezTo>
                    <a:pt x="1610" y="12035"/>
                    <a:pt x="584" y="8988"/>
                    <a:pt x="1016" y="6191"/>
                  </a:cubicBezTo>
                  <a:cubicBezTo>
                    <a:pt x="1236" y="4754"/>
                    <a:pt x="1830" y="3231"/>
                    <a:pt x="2884" y="2205"/>
                  </a:cubicBezTo>
                  <a:cubicBezTo>
                    <a:pt x="3976" y="1152"/>
                    <a:pt x="5547" y="586"/>
                    <a:pt x="7042" y="433"/>
                  </a:cubicBezTo>
                  <a:cubicBezTo>
                    <a:pt x="7326" y="404"/>
                    <a:pt x="7613" y="390"/>
                    <a:pt x="7899" y="390"/>
                  </a:cubicBezTo>
                  <a:close/>
                  <a:moveTo>
                    <a:pt x="7906" y="0"/>
                  </a:moveTo>
                  <a:cubicBezTo>
                    <a:pt x="5446" y="0"/>
                    <a:pt x="2953" y="977"/>
                    <a:pt x="1677" y="3135"/>
                  </a:cubicBezTo>
                  <a:cubicBezTo>
                    <a:pt x="0" y="5990"/>
                    <a:pt x="153" y="9870"/>
                    <a:pt x="2156" y="12514"/>
                  </a:cubicBezTo>
                  <a:cubicBezTo>
                    <a:pt x="3607" y="14425"/>
                    <a:pt x="5941" y="15488"/>
                    <a:pt x="8282" y="15488"/>
                  </a:cubicBezTo>
                  <a:cubicBezTo>
                    <a:pt x="9449" y="15488"/>
                    <a:pt x="10617" y="15224"/>
                    <a:pt x="11678" y="14669"/>
                  </a:cubicBezTo>
                  <a:cubicBezTo>
                    <a:pt x="11698" y="14660"/>
                    <a:pt x="11717" y="14641"/>
                    <a:pt x="11736" y="14631"/>
                  </a:cubicBezTo>
                  <a:cubicBezTo>
                    <a:pt x="11966" y="14612"/>
                    <a:pt x="12177" y="14468"/>
                    <a:pt x="12263" y="14257"/>
                  </a:cubicBezTo>
                  <a:cubicBezTo>
                    <a:pt x="12387" y="13970"/>
                    <a:pt x="12272" y="13635"/>
                    <a:pt x="12167" y="13357"/>
                  </a:cubicBezTo>
                  <a:cubicBezTo>
                    <a:pt x="12010" y="12988"/>
                    <a:pt x="11653" y="12631"/>
                    <a:pt x="11255" y="12631"/>
                  </a:cubicBezTo>
                  <a:cubicBezTo>
                    <a:pt x="11168" y="12631"/>
                    <a:pt x="11078" y="12648"/>
                    <a:pt x="10989" y="12686"/>
                  </a:cubicBezTo>
                  <a:cubicBezTo>
                    <a:pt x="10958" y="12665"/>
                    <a:pt x="10922" y="12655"/>
                    <a:pt x="10886" y="12655"/>
                  </a:cubicBezTo>
                  <a:cubicBezTo>
                    <a:pt x="10841" y="12655"/>
                    <a:pt x="10796" y="12670"/>
                    <a:pt x="10759" y="12696"/>
                  </a:cubicBezTo>
                  <a:cubicBezTo>
                    <a:pt x="9971" y="13314"/>
                    <a:pt x="9039" y="13596"/>
                    <a:pt x="8104" y="13596"/>
                  </a:cubicBezTo>
                  <a:cubicBezTo>
                    <a:pt x="6558" y="13596"/>
                    <a:pt x="5003" y="12825"/>
                    <a:pt x="4072" y="11518"/>
                  </a:cubicBezTo>
                  <a:cubicBezTo>
                    <a:pt x="2663" y="9544"/>
                    <a:pt x="2491" y="6612"/>
                    <a:pt x="3708" y="4495"/>
                  </a:cubicBezTo>
                  <a:cubicBezTo>
                    <a:pt x="4631" y="2901"/>
                    <a:pt x="6526" y="2169"/>
                    <a:pt x="8398" y="2169"/>
                  </a:cubicBezTo>
                  <a:cubicBezTo>
                    <a:pt x="9441" y="2169"/>
                    <a:pt x="10477" y="2396"/>
                    <a:pt x="11334" y="2828"/>
                  </a:cubicBezTo>
                  <a:cubicBezTo>
                    <a:pt x="13614" y="3978"/>
                    <a:pt x="14390" y="6603"/>
                    <a:pt x="13700" y="8940"/>
                  </a:cubicBezTo>
                  <a:cubicBezTo>
                    <a:pt x="13353" y="9271"/>
                    <a:pt x="12895" y="9605"/>
                    <a:pt x="12485" y="9605"/>
                  </a:cubicBezTo>
                  <a:cubicBezTo>
                    <a:pt x="12181" y="9605"/>
                    <a:pt x="11904" y="9422"/>
                    <a:pt x="11717" y="8921"/>
                  </a:cubicBezTo>
                  <a:cubicBezTo>
                    <a:pt x="11506" y="8356"/>
                    <a:pt x="11659" y="7475"/>
                    <a:pt x="11698" y="6881"/>
                  </a:cubicBezTo>
                  <a:cubicBezTo>
                    <a:pt x="11736" y="6181"/>
                    <a:pt x="11908" y="5415"/>
                    <a:pt x="11554" y="4811"/>
                  </a:cubicBezTo>
                  <a:cubicBezTo>
                    <a:pt x="11554" y="4773"/>
                    <a:pt x="11554" y="4744"/>
                    <a:pt x="11535" y="4725"/>
                  </a:cubicBezTo>
                  <a:cubicBezTo>
                    <a:pt x="11402" y="4460"/>
                    <a:pt x="11114" y="4348"/>
                    <a:pt x="10823" y="4348"/>
                  </a:cubicBezTo>
                  <a:cubicBezTo>
                    <a:pt x="10629" y="4348"/>
                    <a:pt x="10433" y="4398"/>
                    <a:pt x="10280" y="4486"/>
                  </a:cubicBezTo>
                  <a:cubicBezTo>
                    <a:pt x="9935" y="4706"/>
                    <a:pt x="9734" y="5099"/>
                    <a:pt x="9762" y="5511"/>
                  </a:cubicBezTo>
                  <a:cubicBezTo>
                    <a:pt x="9393" y="4792"/>
                    <a:pt x="8648" y="4521"/>
                    <a:pt x="7867" y="4521"/>
                  </a:cubicBezTo>
                  <a:cubicBezTo>
                    <a:pt x="7471" y="4521"/>
                    <a:pt x="7067" y="4590"/>
                    <a:pt x="6697" y="4706"/>
                  </a:cubicBezTo>
                  <a:cubicBezTo>
                    <a:pt x="5221" y="5175"/>
                    <a:pt x="4426" y="6296"/>
                    <a:pt x="4455" y="7839"/>
                  </a:cubicBezTo>
                  <a:cubicBezTo>
                    <a:pt x="4484" y="9142"/>
                    <a:pt x="5154" y="10243"/>
                    <a:pt x="6419" y="10684"/>
                  </a:cubicBezTo>
                  <a:cubicBezTo>
                    <a:pt x="6752" y="10801"/>
                    <a:pt x="7087" y="10854"/>
                    <a:pt x="7417" y="10854"/>
                  </a:cubicBezTo>
                  <a:cubicBezTo>
                    <a:pt x="8444" y="10854"/>
                    <a:pt x="9421" y="10336"/>
                    <a:pt x="10146" y="9582"/>
                  </a:cubicBezTo>
                  <a:cubicBezTo>
                    <a:pt x="10160" y="10753"/>
                    <a:pt x="11209" y="11326"/>
                    <a:pt x="12268" y="11326"/>
                  </a:cubicBezTo>
                  <a:cubicBezTo>
                    <a:pt x="12595" y="11326"/>
                    <a:pt x="12922" y="11272"/>
                    <a:pt x="13221" y="11163"/>
                  </a:cubicBezTo>
                  <a:cubicBezTo>
                    <a:pt x="14610" y="10674"/>
                    <a:pt x="15558" y="9352"/>
                    <a:pt x="15875" y="7954"/>
                  </a:cubicBezTo>
                  <a:cubicBezTo>
                    <a:pt x="16660" y="4486"/>
                    <a:pt x="13719" y="1401"/>
                    <a:pt x="10634" y="414"/>
                  </a:cubicBezTo>
                  <a:cubicBezTo>
                    <a:pt x="9775" y="142"/>
                    <a:pt x="8843" y="0"/>
                    <a:pt x="7906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3234075" y="3766625"/>
              <a:ext cx="102300" cy="99225"/>
            </a:xfrm>
            <a:custGeom>
              <a:rect b="b" l="l" r="r" t="t"/>
              <a:pathLst>
                <a:path extrusionOk="0" h="3969" w="4092">
                  <a:moveTo>
                    <a:pt x="2071" y="331"/>
                  </a:moveTo>
                  <a:cubicBezTo>
                    <a:pt x="2474" y="331"/>
                    <a:pt x="2876" y="540"/>
                    <a:pt x="3296" y="783"/>
                  </a:cubicBezTo>
                  <a:cubicBezTo>
                    <a:pt x="3517" y="1463"/>
                    <a:pt x="3670" y="2162"/>
                    <a:pt x="3277" y="2833"/>
                  </a:cubicBezTo>
                  <a:cubicBezTo>
                    <a:pt x="2985" y="3320"/>
                    <a:pt x="2469" y="3616"/>
                    <a:pt x="1954" y="3616"/>
                  </a:cubicBezTo>
                  <a:cubicBezTo>
                    <a:pt x="1609" y="3616"/>
                    <a:pt x="1264" y="3483"/>
                    <a:pt x="988" y="3187"/>
                  </a:cubicBezTo>
                  <a:cubicBezTo>
                    <a:pt x="346" y="2507"/>
                    <a:pt x="509" y="1434"/>
                    <a:pt x="1122" y="792"/>
                  </a:cubicBezTo>
                  <a:cubicBezTo>
                    <a:pt x="1444" y="457"/>
                    <a:pt x="1758" y="331"/>
                    <a:pt x="2071" y="331"/>
                  </a:cubicBezTo>
                  <a:close/>
                  <a:moveTo>
                    <a:pt x="2080" y="1"/>
                  </a:moveTo>
                  <a:cubicBezTo>
                    <a:pt x="1665" y="1"/>
                    <a:pt x="1250" y="170"/>
                    <a:pt x="882" y="553"/>
                  </a:cubicBezTo>
                  <a:cubicBezTo>
                    <a:pt x="173" y="1281"/>
                    <a:pt x="1" y="2478"/>
                    <a:pt x="614" y="3293"/>
                  </a:cubicBezTo>
                  <a:cubicBezTo>
                    <a:pt x="959" y="3744"/>
                    <a:pt x="1457" y="3968"/>
                    <a:pt x="1964" y="3968"/>
                  </a:cubicBezTo>
                  <a:cubicBezTo>
                    <a:pt x="2373" y="3968"/>
                    <a:pt x="2787" y="3823"/>
                    <a:pt x="3134" y="3532"/>
                  </a:cubicBezTo>
                  <a:cubicBezTo>
                    <a:pt x="4015" y="2785"/>
                    <a:pt x="4092" y="1405"/>
                    <a:pt x="3488" y="466"/>
                  </a:cubicBezTo>
                  <a:cubicBezTo>
                    <a:pt x="3456" y="424"/>
                    <a:pt x="3410" y="402"/>
                    <a:pt x="3364" y="402"/>
                  </a:cubicBezTo>
                  <a:cubicBezTo>
                    <a:pt x="3326" y="402"/>
                    <a:pt x="3288" y="417"/>
                    <a:pt x="3258" y="447"/>
                  </a:cubicBezTo>
                  <a:cubicBezTo>
                    <a:pt x="2893" y="163"/>
                    <a:pt x="2486" y="1"/>
                    <a:pt x="2080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38"/>
          <p:cNvGrpSpPr/>
          <p:nvPr/>
        </p:nvGrpSpPr>
        <p:grpSpPr>
          <a:xfrm rot="-10019444">
            <a:off x="7900786" y="2530879"/>
            <a:ext cx="164148" cy="777877"/>
            <a:chOff x="4529575" y="5010725"/>
            <a:chExt cx="83600" cy="396150"/>
          </a:xfrm>
        </p:grpSpPr>
        <p:sp>
          <p:nvSpPr>
            <p:cNvPr id="521" name="Google Shape;521;p38"/>
            <p:cNvSpPr/>
            <p:nvPr/>
          </p:nvSpPr>
          <p:spPr>
            <a:xfrm>
              <a:off x="4542275" y="5051025"/>
              <a:ext cx="22300" cy="285500"/>
            </a:xfrm>
            <a:custGeom>
              <a:rect b="b" l="l" r="r" t="t"/>
              <a:pathLst>
                <a:path extrusionOk="0" h="11420" w="892">
                  <a:moveTo>
                    <a:pt x="153" y="0"/>
                  </a:moveTo>
                  <a:cubicBezTo>
                    <a:pt x="144" y="1983"/>
                    <a:pt x="125" y="3966"/>
                    <a:pt x="106" y="5950"/>
                  </a:cubicBezTo>
                  <a:cubicBezTo>
                    <a:pt x="86" y="7732"/>
                    <a:pt x="268" y="9657"/>
                    <a:pt x="0" y="11420"/>
                  </a:cubicBezTo>
                  <a:cubicBezTo>
                    <a:pt x="259" y="11324"/>
                    <a:pt x="518" y="11267"/>
                    <a:pt x="786" y="11238"/>
                  </a:cubicBezTo>
                  <a:cubicBezTo>
                    <a:pt x="786" y="11228"/>
                    <a:pt x="786" y="11219"/>
                    <a:pt x="786" y="11209"/>
                  </a:cubicBezTo>
                  <a:cubicBezTo>
                    <a:pt x="747" y="7511"/>
                    <a:pt x="891" y="3852"/>
                    <a:pt x="661" y="154"/>
                  </a:cubicBezTo>
                  <a:cubicBezTo>
                    <a:pt x="661" y="125"/>
                    <a:pt x="671" y="86"/>
                    <a:pt x="690" y="67"/>
                  </a:cubicBezTo>
                  <a:cubicBezTo>
                    <a:pt x="518" y="48"/>
                    <a:pt x="326" y="29"/>
                    <a:pt x="153" y="0"/>
                  </a:cubicBezTo>
                  <a:close/>
                </a:path>
              </a:pathLst>
            </a:custGeom>
            <a:solidFill>
              <a:srgbClr val="FEDD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4577950" y="5049350"/>
              <a:ext cx="25650" cy="287175"/>
            </a:xfrm>
            <a:custGeom>
              <a:rect b="b" l="l" r="r" t="t"/>
              <a:pathLst>
                <a:path extrusionOk="0" h="11487" w="1026">
                  <a:moveTo>
                    <a:pt x="796" y="0"/>
                  </a:moveTo>
                  <a:cubicBezTo>
                    <a:pt x="575" y="58"/>
                    <a:pt x="346" y="106"/>
                    <a:pt x="106" y="125"/>
                  </a:cubicBezTo>
                  <a:cubicBezTo>
                    <a:pt x="326" y="3794"/>
                    <a:pt x="480" y="7626"/>
                    <a:pt x="10" y="11276"/>
                  </a:cubicBezTo>
                  <a:cubicBezTo>
                    <a:pt x="10" y="11286"/>
                    <a:pt x="10" y="11295"/>
                    <a:pt x="1" y="11305"/>
                  </a:cubicBezTo>
                  <a:cubicBezTo>
                    <a:pt x="307" y="11324"/>
                    <a:pt x="614" y="11391"/>
                    <a:pt x="901" y="11487"/>
                  </a:cubicBezTo>
                  <a:cubicBezTo>
                    <a:pt x="911" y="9600"/>
                    <a:pt x="1026" y="7722"/>
                    <a:pt x="1016" y="5835"/>
                  </a:cubicBezTo>
                  <a:cubicBezTo>
                    <a:pt x="1007" y="3890"/>
                    <a:pt x="825" y="1955"/>
                    <a:pt x="796" y="0"/>
                  </a:cubicBezTo>
                  <a:close/>
                </a:path>
              </a:pathLst>
            </a:custGeom>
            <a:solidFill>
              <a:srgbClr val="FEDD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4532275" y="5010725"/>
              <a:ext cx="80900" cy="396150"/>
            </a:xfrm>
            <a:custGeom>
              <a:rect b="b" l="l" r="r" t="t"/>
              <a:pathLst>
                <a:path extrusionOk="0" h="15846" w="3236">
                  <a:moveTo>
                    <a:pt x="1588" y="8405"/>
                  </a:moveTo>
                  <a:cubicBezTo>
                    <a:pt x="1598" y="8510"/>
                    <a:pt x="1607" y="8615"/>
                    <a:pt x="1617" y="8711"/>
                  </a:cubicBezTo>
                  <a:cubicBezTo>
                    <a:pt x="1617" y="9085"/>
                    <a:pt x="1607" y="9468"/>
                    <a:pt x="1607" y="9842"/>
                  </a:cubicBezTo>
                  <a:cubicBezTo>
                    <a:pt x="1598" y="9861"/>
                    <a:pt x="1588" y="9880"/>
                    <a:pt x="1579" y="9899"/>
                  </a:cubicBezTo>
                  <a:cubicBezTo>
                    <a:pt x="1579" y="9928"/>
                    <a:pt x="1569" y="9957"/>
                    <a:pt x="1559" y="9985"/>
                  </a:cubicBezTo>
                  <a:cubicBezTo>
                    <a:pt x="1579" y="9468"/>
                    <a:pt x="1588" y="8941"/>
                    <a:pt x="1588" y="8405"/>
                  </a:cubicBezTo>
                  <a:close/>
                  <a:moveTo>
                    <a:pt x="2613" y="1555"/>
                  </a:moveTo>
                  <a:cubicBezTo>
                    <a:pt x="2642" y="3500"/>
                    <a:pt x="2834" y="5435"/>
                    <a:pt x="2843" y="7380"/>
                  </a:cubicBezTo>
                  <a:cubicBezTo>
                    <a:pt x="2853" y="9267"/>
                    <a:pt x="2738" y="11145"/>
                    <a:pt x="2719" y="13032"/>
                  </a:cubicBezTo>
                  <a:cubicBezTo>
                    <a:pt x="2431" y="12936"/>
                    <a:pt x="2125" y="12879"/>
                    <a:pt x="1818" y="12850"/>
                  </a:cubicBezTo>
                  <a:cubicBezTo>
                    <a:pt x="1828" y="12840"/>
                    <a:pt x="1828" y="12831"/>
                    <a:pt x="1828" y="12821"/>
                  </a:cubicBezTo>
                  <a:cubicBezTo>
                    <a:pt x="2297" y="9171"/>
                    <a:pt x="2144" y="5339"/>
                    <a:pt x="1923" y="1670"/>
                  </a:cubicBezTo>
                  <a:cubicBezTo>
                    <a:pt x="2163" y="1651"/>
                    <a:pt x="2393" y="1612"/>
                    <a:pt x="2613" y="1555"/>
                  </a:cubicBezTo>
                  <a:close/>
                  <a:moveTo>
                    <a:pt x="1465" y="13148"/>
                  </a:moveTo>
                  <a:cubicBezTo>
                    <a:pt x="1863" y="13148"/>
                    <a:pt x="2260" y="13208"/>
                    <a:pt x="2642" y="13329"/>
                  </a:cubicBezTo>
                  <a:cubicBezTo>
                    <a:pt x="2498" y="13655"/>
                    <a:pt x="2355" y="13961"/>
                    <a:pt x="2192" y="14277"/>
                  </a:cubicBezTo>
                  <a:cubicBezTo>
                    <a:pt x="2201" y="14210"/>
                    <a:pt x="2163" y="14153"/>
                    <a:pt x="2105" y="14134"/>
                  </a:cubicBezTo>
                  <a:cubicBezTo>
                    <a:pt x="1912" y="14058"/>
                    <a:pt x="1707" y="14020"/>
                    <a:pt x="1503" y="14020"/>
                  </a:cubicBezTo>
                  <a:cubicBezTo>
                    <a:pt x="1293" y="14020"/>
                    <a:pt x="1083" y="14061"/>
                    <a:pt x="889" y="14143"/>
                  </a:cubicBezTo>
                  <a:cubicBezTo>
                    <a:pt x="707" y="13865"/>
                    <a:pt x="515" y="13588"/>
                    <a:pt x="304" y="13319"/>
                  </a:cubicBezTo>
                  <a:cubicBezTo>
                    <a:pt x="684" y="13206"/>
                    <a:pt x="1075" y="13148"/>
                    <a:pt x="1465" y="13148"/>
                  </a:cubicBezTo>
                  <a:close/>
                  <a:moveTo>
                    <a:pt x="1579" y="15140"/>
                  </a:moveTo>
                  <a:cubicBezTo>
                    <a:pt x="1588" y="15149"/>
                    <a:pt x="1588" y="15149"/>
                    <a:pt x="1598" y="15159"/>
                  </a:cubicBezTo>
                  <a:cubicBezTo>
                    <a:pt x="1588" y="15216"/>
                    <a:pt x="1579" y="15274"/>
                    <a:pt x="1579" y="15331"/>
                  </a:cubicBezTo>
                  <a:cubicBezTo>
                    <a:pt x="1559" y="15283"/>
                    <a:pt x="1531" y="15235"/>
                    <a:pt x="1502" y="15178"/>
                  </a:cubicBezTo>
                  <a:cubicBezTo>
                    <a:pt x="1511" y="15178"/>
                    <a:pt x="1521" y="15168"/>
                    <a:pt x="1531" y="15159"/>
                  </a:cubicBezTo>
                  <a:cubicBezTo>
                    <a:pt x="1550" y="15159"/>
                    <a:pt x="1569" y="15149"/>
                    <a:pt x="1579" y="15140"/>
                  </a:cubicBezTo>
                  <a:close/>
                  <a:moveTo>
                    <a:pt x="1519" y="0"/>
                  </a:moveTo>
                  <a:cubicBezTo>
                    <a:pt x="1463" y="0"/>
                    <a:pt x="1406" y="4"/>
                    <a:pt x="1349" y="12"/>
                  </a:cubicBezTo>
                  <a:cubicBezTo>
                    <a:pt x="688" y="127"/>
                    <a:pt x="209" y="721"/>
                    <a:pt x="256" y="1392"/>
                  </a:cubicBezTo>
                  <a:lnTo>
                    <a:pt x="458" y="1373"/>
                  </a:lnTo>
                  <a:cubicBezTo>
                    <a:pt x="515" y="875"/>
                    <a:pt x="841" y="386"/>
                    <a:pt x="1377" y="309"/>
                  </a:cubicBezTo>
                  <a:cubicBezTo>
                    <a:pt x="1420" y="304"/>
                    <a:pt x="1463" y="301"/>
                    <a:pt x="1505" y="301"/>
                  </a:cubicBezTo>
                  <a:cubicBezTo>
                    <a:pt x="2033" y="301"/>
                    <a:pt x="2466" y="733"/>
                    <a:pt x="2537" y="1248"/>
                  </a:cubicBezTo>
                  <a:cubicBezTo>
                    <a:pt x="2249" y="1286"/>
                    <a:pt x="1962" y="1344"/>
                    <a:pt x="1674" y="1363"/>
                  </a:cubicBezTo>
                  <a:cubicBezTo>
                    <a:pt x="1488" y="1373"/>
                    <a:pt x="1301" y="1375"/>
                    <a:pt x="1114" y="1375"/>
                  </a:cubicBezTo>
                  <a:cubicBezTo>
                    <a:pt x="927" y="1375"/>
                    <a:pt x="740" y="1373"/>
                    <a:pt x="553" y="1373"/>
                  </a:cubicBezTo>
                  <a:lnTo>
                    <a:pt x="553" y="1622"/>
                  </a:lnTo>
                  <a:cubicBezTo>
                    <a:pt x="735" y="1651"/>
                    <a:pt x="908" y="1670"/>
                    <a:pt x="1090" y="1689"/>
                  </a:cubicBezTo>
                  <a:cubicBezTo>
                    <a:pt x="1071" y="1708"/>
                    <a:pt x="1061" y="1746"/>
                    <a:pt x="1061" y="1775"/>
                  </a:cubicBezTo>
                  <a:cubicBezTo>
                    <a:pt x="1291" y="5473"/>
                    <a:pt x="1147" y="9133"/>
                    <a:pt x="1186" y="12831"/>
                  </a:cubicBezTo>
                  <a:cubicBezTo>
                    <a:pt x="1186" y="12840"/>
                    <a:pt x="1186" y="12850"/>
                    <a:pt x="1195" y="12869"/>
                  </a:cubicBezTo>
                  <a:cubicBezTo>
                    <a:pt x="918" y="12888"/>
                    <a:pt x="659" y="12955"/>
                    <a:pt x="400" y="13042"/>
                  </a:cubicBezTo>
                  <a:lnTo>
                    <a:pt x="132" y="13080"/>
                  </a:lnTo>
                  <a:cubicBezTo>
                    <a:pt x="142" y="13099"/>
                    <a:pt x="142" y="13118"/>
                    <a:pt x="142" y="13137"/>
                  </a:cubicBezTo>
                  <a:cubicBezTo>
                    <a:pt x="134" y="13135"/>
                    <a:pt x="127" y="13135"/>
                    <a:pt x="120" y="13135"/>
                  </a:cubicBezTo>
                  <a:cubicBezTo>
                    <a:pt x="53" y="13135"/>
                    <a:pt x="1" y="13212"/>
                    <a:pt x="27" y="13281"/>
                  </a:cubicBezTo>
                  <a:cubicBezTo>
                    <a:pt x="506" y="14105"/>
                    <a:pt x="994" y="14919"/>
                    <a:pt x="1435" y="15762"/>
                  </a:cubicBezTo>
                  <a:cubicBezTo>
                    <a:pt x="1459" y="15818"/>
                    <a:pt x="1512" y="15845"/>
                    <a:pt x="1566" y="15845"/>
                  </a:cubicBezTo>
                  <a:cubicBezTo>
                    <a:pt x="1597" y="15845"/>
                    <a:pt x="1628" y="15837"/>
                    <a:pt x="1655" y="15820"/>
                  </a:cubicBezTo>
                  <a:cubicBezTo>
                    <a:pt x="1670" y="15825"/>
                    <a:pt x="1686" y="15827"/>
                    <a:pt x="1701" y="15827"/>
                  </a:cubicBezTo>
                  <a:cubicBezTo>
                    <a:pt x="1769" y="15827"/>
                    <a:pt x="1828" y="15776"/>
                    <a:pt x="1828" y="15705"/>
                  </a:cubicBezTo>
                  <a:cubicBezTo>
                    <a:pt x="1837" y="15657"/>
                    <a:pt x="1837" y="15619"/>
                    <a:pt x="1837" y="15580"/>
                  </a:cubicBezTo>
                  <a:cubicBezTo>
                    <a:pt x="2297" y="14910"/>
                    <a:pt x="2671" y="14172"/>
                    <a:pt x="2958" y="13415"/>
                  </a:cubicBezTo>
                  <a:cubicBezTo>
                    <a:pt x="2958" y="13386"/>
                    <a:pt x="2958" y="13358"/>
                    <a:pt x="2958" y="13329"/>
                  </a:cubicBezTo>
                  <a:cubicBezTo>
                    <a:pt x="3217" y="11365"/>
                    <a:pt x="3236" y="9363"/>
                    <a:pt x="3226" y="7380"/>
                  </a:cubicBezTo>
                  <a:cubicBezTo>
                    <a:pt x="3217" y="5416"/>
                    <a:pt x="3226" y="3394"/>
                    <a:pt x="2949" y="1449"/>
                  </a:cubicBezTo>
                  <a:cubicBezTo>
                    <a:pt x="3051" y="1393"/>
                    <a:pt x="3036" y="1210"/>
                    <a:pt x="2901" y="1210"/>
                  </a:cubicBezTo>
                  <a:cubicBezTo>
                    <a:pt x="2898" y="1210"/>
                    <a:pt x="2895" y="1210"/>
                    <a:pt x="2891" y="1210"/>
                  </a:cubicBezTo>
                  <a:lnTo>
                    <a:pt x="2824" y="1219"/>
                  </a:lnTo>
                  <a:cubicBezTo>
                    <a:pt x="2744" y="573"/>
                    <a:pt x="2198" y="0"/>
                    <a:pt x="1519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4529575" y="5044550"/>
              <a:ext cx="19175" cy="292950"/>
            </a:xfrm>
            <a:custGeom>
              <a:rect b="b" l="l" r="r" t="t"/>
              <a:pathLst>
                <a:path extrusionOk="0" h="11718" w="767">
                  <a:moveTo>
                    <a:pt x="566" y="1"/>
                  </a:moveTo>
                  <a:lnTo>
                    <a:pt x="364" y="29"/>
                  </a:lnTo>
                  <a:lnTo>
                    <a:pt x="364" y="77"/>
                  </a:lnTo>
                  <a:cubicBezTo>
                    <a:pt x="317" y="106"/>
                    <a:pt x="288" y="163"/>
                    <a:pt x="288" y="221"/>
                  </a:cubicBezTo>
                  <a:cubicBezTo>
                    <a:pt x="269" y="2223"/>
                    <a:pt x="240" y="4216"/>
                    <a:pt x="221" y="6209"/>
                  </a:cubicBezTo>
                  <a:cubicBezTo>
                    <a:pt x="211" y="8000"/>
                    <a:pt x="0" y="9935"/>
                    <a:pt x="240" y="11717"/>
                  </a:cubicBezTo>
                  <a:lnTo>
                    <a:pt x="499" y="11679"/>
                  </a:lnTo>
                  <a:cubicBezTo>
                    <a:pt x="767" y="9916"/>
                    <a:pt x="594" y="7991"/>
                    <a:pt x="604" y="6209"/>
                  </a:cubicBezTo>
                  <a:cubicBezTo>
                    <a:pt x="623" y="4225"/>
                    <a:pt x="642" y="2242"/>
                    <a:pt x="661" y="259"/>
                  </a:cubicBezTo>
                  <a:lnTo>
                    <a:pt x="661" y="10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38"/>
          <p:cNvSpPr/>
          <p:nvPr/>
        </p:nvSpPr>
        <p:spPr>
          <a:xfrm>
            <a:off x="7743103" y="2142776"/>
            <a:ext cx="186015" cy="176833"/>
          </a:xfrm>
          <a:custGeom>
            <a:rect b="b" l="l" r="r" t="t"/>
            <a:pathLst>
              <a:path extrusionOk="0" h="3972" w="4178">
                <a:moveTo>
                  <a:pt x="1568" y="0"/>
                </a:moveTo>
                <a:cubicBezTo>
                  <a:pt x="1327" y="0"/>
                  <a:pt x="1088" y="179"/>
                  <a:pt x="1088" y="475"/>
                </a:cubicBezTo>
                <a:cubicBezTo>
                  <a:pt x="1071" y="751"/>
                  <a:pt x="1071" y="1045"/>
                  <a:pt x="1088" y="1338"/>
                </a:cubicBezTo>
                <a:cubicBezTo>
                  <a:pt x="864" y="1355"/>
                  <a:pt x="622" y="1373"/>
                  <a:pt x="380" y="1373"/>
                </a:cubicBezTo>
                <a:cubicBezTo>
                  <a:pt x="1" y="1373"/>
                  <a:pt x="1" y="1925"/>
                  <a:pt x="380" y="1925"/>
                </a:cubicBezTo>
                <a:cubicBezTo>
                  <a:pt x="639" y="1959"/>
                  <a:pt x="898" y="1959"/>
                  <a:pt x="1157" y="1977"/>
                </a:cubicBezTo>
                <a:cubicBezTo>
                  <a:pt x="1243" y="2546"/>
                  <a:pt x="1399" y="3099"/>
                  <a:pt x="1640" y="3616"/>
                </a:cubicBezTo>
                <a:cubicBezTo>
                  <a:pt x="1763" y="3868"/>
                  <a:pt x="1971" y="3972"/>
                  <a:pt x="2185" y="3972"/>
                </a:cubicBezTo>
                <a:cubicBezTo>
                  <a:pt x="2661" y="3972"/>
                  <a:pt x="3170" y="3457"/>
                  <a:pt x="2848" y="2909"/>
                </a:cubicBezTo>
                <a:cubicBezTo>
                  <a:pt x="2693" y="2615"/>
                  <a:pt x="2572" y="2287"/>
                  <a:pt x="2503" y="1942"/>
                </a:cubicBezTo>
                <a:lnTo>
                  <a:pt x="2503" y="1942"/>
                </a:lnTo>
                <a:cubicBezTo>
                  <a:pt x="2574" y="1945"/>
                  <a:pt x="2645" y="1946"/>
                  <a:pt x="2716" y="1946"/>
                </a:cubicBezTo>
                <a:cubicBezTo>
                  <a:pt x="3094" y="1946"/>
                  <a:pt x="3469" y="1906"/>
                  <a:pt x="3832" y="1804"/>
                </a:cubicBezTo>
                <a:cubicBezTo>
                  <a:pt x="4177" y="1700"/>
                  <a:pt x="4177" y="1200"/>
                  <a:pt x="3832" y="1096"/>
                </a:cubicBezTo>
                <a:cubicBezTo>
                  <a:pt x="3680" y="1057"/>
                  <a:pt x="3528" y="1041"/>
                  <a:pt x="3375" y="1041"/>
                </a:cubicBezTo>
                <a:cubicBezTo>
                  <a:pt x="3062" y="1041"/>
                  <a:pt x="2748" y="1107"/>
                  <a:pt x="2434" y="1165"/>
                </a:cubicBezTo>
                <a:lnTo>
                  <a:pt x="2331" y="1183"/>
                </a:lnTo>
                <a:cubicBezTo>
                  <a:pt x="2262" y="837"/>
                  <a:pt x="2141" y="527"/>
                  <a:pt x="1968" y="233"/>
                </a:cubicBezTo>
                <a:cubicBezTo>
                  <a:pt x="1874" y="72"/>
                  <a:pt x="1721" y="0"/>
                  <a:pt x="1568" y="0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6" name="Google Shape;526;p38"/>
          <p:cNvGrpSpPr/>
          <p:nvPr/>
        </p:nvGrpSpPr>
        <p:grpSpPr>
          <a:xfrm>
            <a:off x="376894" y="248874"/>
            <a:ext cx="500434" cy="421778"/>
            <a:chOff x="2113675" y="1071100"/>
            <a:chExt cx="207675" cy="176950"/>
          </a:xfrm>
        </p:grpSpPr>
        <p:sp>
          <p:nvSpPr>
            <p:cNvPr id="527" name="Google Shape;527;p38"/>
            <p:cNvSpPr/>
            <p:nvPr/>
          </p:nvSpPr>
          <p:spPr>
            <a:xfrm>
              <a:off x="2119900" y="1193775"/>
              <a:ext cx="60625" cy="54275"/>
            </a:xfrm>
            <a:custGeom>
              <a:rect b="b" l="l" r="r" t="t"/>
              <a:pathLst>
                <a:path extrusionOk="0" h="2171" w="2425">
                  <a:moveTo>
                    <a:pt x="1265" y="388"/>
                  </a:moveTo>
                  <a:cubicBezTo>
                    <a:pt x="1474" y="388"/>
                    <a:pt x="1690" y="529"/>
                    <a:pt x="1773" y="737"/>
                  </a:cubicBezTo>
                  <a:cubicBezTo>
                    <a:pt x="1907" y="1082"/>
                    <a:pt x="1773" y="1532"/>
                    <a:pt x="1399" y="1657"/>
                  </a:cubicBezTo>
                  <a:cubicBezTo>
                    <a:pt x="1343" y="1673"/>
                    <a:pt x="1283" y="1680"/>
                    <a:pt x="1222" y="1680"/>
                  </a:cubicBezTo>
                  <a:cubicBezTo>
                    <a:pt x="950" y="1680"/>
                    <a:pt x="659" y="1527"/>
                    <a:pt x="604" y="1245"/>
                  </a:cubicBezTo>
                  <a:cubicBezTo>
                    <a:pt x="546" y="977"/>
                    <a:pt x="661" y="795"/>
                    <a:pt x="824" y="622"/>
                  </a:cubicBezTo>
                  <a:cubicBezTo>
                    <a:pt x="863" y="613"/>
                    <a:pt x="901" y="593"/>
                    <a:pt x="920" y="565"/>
                  </a:cubicBezTo>
                  <a:cubicBezTo>
                    <a:pt x="1011" y="441"/>
                    <a:pt x="1137" y="388"/>
                    <a:pt x="1265" y="388"/>
                  </a:cubicBezTo>
                  <a:close/>
                  <a:moveTo>
                    <a:pt x="1235" y="1"/>
                  </a:moveTo>
                  <a:cubicBezTo>
                    <a:pt x="1034" y="1"/>
                    <a:pt x="844" y="67"/>
                    <a:pt x="719" y="220"/>
                  </a:cubicBezTo>
                  <a:cubicBezTo>
                    <a:pt x="240" y="344"/>
                    <a:pt x="0" y="1063"/>
                    <a:pt x="163" y="1504"/>
                  </a:cubicBezTo>
                  <a:cubicBezTo>
                    <a:pt x="315" y="1933"/>
                    <a:pt x="749" y="2171"/>
                    <a:pt x="1183" y="2171"/>
                  </a:cubicBezTo>
                  <a:cubicBezTo>
                    <a:pt x="1378" y="2171"/>
                    <a:pt x="1574" y="2122"/>
                    <a:pt x="1744" y="2021"/>
                  </a:cubicBezTo>
                  <a:cubicBezTo>
                    <a:pt x="2290" y="1695"/>
                    <a:pt x="2424" y="842"/>
                    <a:pt x="2012" y="354"/>
                  </a:cubicBezTo>
                  <a:cubicBezTo>
                    <a:pt x="1837" y="139"/>
                    <a:pt x="1524" y="1"/>
                    <a:pt x="1235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2116225" y="1154675"/>
              <a:ext cx="116900" cy="79275"/>
            </a:xfrm>
            <a:custGeom>
              <a:rect b="b" l="l" r="r" t="t"/>
              <a:pathLst>
                <a:path extrusionOk="0" h="3171" w="4676">
                  <a:moveTo>
                    <a:pt x="1549" y="1"/>
                  </a:moveTo>
                  <a:cubicBezTo>
                    <a:pt x="1056" y="1"/>
                    <a:pt x="564" y="124"/>
                    <a:pt x="128" y="395"/>
                  </a:cubicBezTo>
                  <a:cubicBezTo>
                    <a:pt x="0" y="471"/>
                    <a:pt x="62" y="693"/>
                    <a:pt x="199" y="693"/>
                  </a:cubicBezTo>
                  <a:cubicBezTo>
                    <a:pt x="216" y="693"/>
                    <a:pt x="234" y="689"/>
                    <a:pt x="253" y="682"/>
                  </a:cubicBezTo>
                  <a:cubicBezTo>
                    <a:pt x="643" y="521"/>
                    <a:pt x="1055" y="429"/>
                    <a:pt x="1464" y="429"/>
                  </a:cubicBezTo>
                  <a:cubicBezTo>
                    <a:pt x="1909" y="429"/>
                    <a:pt x="2349" y="538"/>
                    <a:pt x="2753" y="787"/>
                  </a:cubicBezTo>
                  <a:cubicBezTo>
                    <a:pt x="3568" y="1295"/>
                    <a:pt x="3750" y="2119"/>
                    <a:pt x="3903" y="2991"/>
                  </a:cubicBezTo>
                  <a:cubicBezTo>
                    <a:pt x="3922" y="3111"/>
                    <a:pt x="4035" y="3171"/>
                    <a:pt x="4147" y="3171"/>
                  </a:cubicBezTo>
                  <a:cubicBezTo>
                    <a:pt x="4260" y="3171"/>
                    <a:pt x="4372" y="3111"/>
                    <a:pt x="4391" y="2991"/>
                  </a:cubicBezTo>
                  <a:cubicBezTo>
                    <a:pt x="4676" y="1249"/>
                    <a:pt x="3114" y="1"/>
                    <a:pt x="1549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2125000" y="1108425"/>
              <a:ext cx="145325" cy="110250"/>
            </a:xfrm>
            <a:custGeom>
              <a:rect b="b" l="l" r="r" t="t"/>
              <a:pathLst>
                <a:path extrusionOk="0" h="4410" w="5813">
                  <a:moveTo>
                    <a:pt x="2355" y="0"/>
                  </a:moveTo>
                  <a:cubicBezTo>
                    <a:pt x="1627" y="0"/>
                    <a:pt x="885" y="223"/>
                    <a:pt x="189" y="568"/>
                  </a:cubicBezTo>
                  <a:cubicBezTo>
                    <a:pt x="1" y="658"/>
                    <a:pt x="115" y="907"/>
                    <a:pt x="287" y="907"/>
                  </a:cubicBezTo>
                  <a:cubicBezTo>
                    <a:pt x="299" y="907"/>
                    <a:pt x="311" y="906"/>
                    <a:pt x="323" y="903"/>
                  </a:cubicBezTo>
                  <a:cubicBezTo>
                    <a:pt x="978" y="765"/>
                    <a:pt x="1620" y="587"/>
                    <a:pt x="2250" y="587"/>
                  </a:cubicBezTo>
                  <a:cubicBezTo>
                    <a:pt x="2709" y="587"/>
                    <a:pt x="3162" y="681"/>
                    <a:pt x="3609" y="951"/>
                  </a:cubicBezTo>
                  <a:cubicBezTo>
                    <a:pt x="4711" y="1603"/>
                    <a:pt x="5066" y="2819"/>
                    <a:pt x="4807" y="4017"/>
                  </a:cubicBezTo>
                  <a:cubicBezTo>
                    <a:pt x="4761" y="4253"/>
                    <a:pt x="4953" y="4409"/>
                    <a:pt x="5139" y="4409"/>
                  </a:cubicBezTo>
                  <a:cubicBezTo>
                    <a:pt x="5263" y="4409"/>
                    <a:pt x="5384" y="4340"/>
                    <a:pt x="5430" y="4180"/>
                  </a:cubicBezTo>
                  <a:cubicBezTo>
                    <a:pt x="5813" y="2877"/>
                    <a:pt x="5353" y="1469"/>
                    <a:pt x="4270" y="635"/>
                  </a:cubicBezTo>
                  <a:cubicBezTo>
                    <a:pt x="3675" y="187"/>
                    <a:pt x="3021" y="0"/>
                    <a:pt x="2355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2113675" y="1071100"/>
              <a:ext cx="207675" cy="172350"/>
            </a:xfrm>
            <a:custGeom>
              <a:rect b="b" l="l" r="r" t="t"/>
              <a:pathLst>
                <a:path extrusionOk="0" h="6894" w="8307">
                  <a:moveTo>
                    <a:pt x="3448" y="1"/>
                  </a:moveTo>
                  <a:cubicBezTo>
                    <a:pt x="2375" y="1"/>
                    <a:pt x="1261" y="276"/>
                    <a:pt x="173" y="480"/>
                  </a:cubicBezTo>
                  <a:cubicBezTo>
                    <a:pt x="0" y="509"/>
                    <a:pt x="58" y="768"/>
                    <a:pt x="211" y="777"/>
                  </a:cubicBezTo>
                  <a:cubicBezTo>
                    <a:pt x="300" y="781"/>
                    <a:pt x="389" y="783"/>
                    <a:pt x="478" y="783"/>
                  </a:cubicBezTo>
                  <a:cubicBezTo>
                    <a:pt x="1407" y="783"/>
                    <a:pt x="2340" y="597"/>
                    <a:pt x="3245" y="597"/>
                  </a:cubicBezTo>
                  <a:cubicBezTo>
                    <a:pt x="4028" y="597"/>
                    <a:pt x="4790" y="736"/>
                    <a:pt x="5509" y="1256"/>
                  </a:cubicBezTo>
                  <a:cubicBezTo>
                    <a:pt x="7051" y="2358"/>
                    <a:pt x="7502" y="4226"/>
                    <a:pt x="7454" y="6027"/>
                  </a:cubicBezTo>
                  <a:cubicBezTo>
                    <a:pt x="7348" y="6104"/>
                    <a:pt x="7310" y="6238"/>
                    <a:pt x="7348" y="6353"/>
                  </a:cubicBezTo>
                  <a:lnTo>
                    <a:pt x="7444" y="6650"/>
                  </a:lnTo>
                  <a:cubicBezTo>
                    <a:pt x="7495" y="6816"/>
                    <a:pt x="7635" y="6893"/>
                    <a:pt x="7777" y="6893"/>
                  </a:cubicBezTo>
                  <a:cubicBezTo>
                    <a:pt x="7954" y="6893"/>
                    <a:pt x="8133" y="6773"/>
                    <a:pt x="8144" y="6554"/>
                  </a:cubicBezTo>
                  <a:cubicBezTo>
                    <a:pt x="8306" y="4466"/>
                    <a:pt x="7856" y="2224"/>
                    <a:pt x="6132" y="864"/>
                  </a:cubicBezTo>
                  <a:cubicBezTo>
                    <a:pt x="5296" y="211"/>
                    <a:pt x="4387" y="1"/>
                    <a:pt x="3448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1" name="Google Shape;531;p38"/>
          <p:cNvSpPr/>
          <p:nvPr/>
        </p:nvSpPr>
        <p:spPr>
          <a:xfrm>
            <a:off x="5466223" y="3431246"/>
            <a:ext cx="189869" cy="178561"/>
          </a:xfrm>
          <a:custGeom>
            <a:rect b="b" l="l" r="r" t="t"/>
            <a:pathLst>
              <a:path extrusionOk="0" h="3972" w="4178">
                <a:moveTo>
                  <a:pt x="1568" y="0"/>
                </a:moveTo>
                <a:cubicBezTo>
                  <a:pt x="1327" y="0"/>
                  <a:pt x="1088" y="179"/>
                  <a:pt x="1088" y="475"/>
                </a:cubicBezTo>
                <a:cubicBezTo>
                  <a:pt x="1071" y="751"/>
                  <a:pt x="1071" y="1045"/>
                  <a:pt x="1088" y="1338"/>
                </a:cubicBezTo>
                <a:cubicBezTo>
                  <a:pt x="864" y="1355"/>
                  <a:pt x="622" y="1373"/>
                  <a:pt x="380" y="1373"/>
                </a:cubicBezTo>
                <a:cubicBezTo>
                  <a:pt x="1" y="1373"/>
                  <a:pt x="1" y="1925"/>
                  <a:pt x="380" y="1925"/>
                </a:cubicBezTo>
                <a:cubicBezTo>
                  <a:pt x="639" y="1959"/>
                  <a:pt x="898" y="1959"/>
                  <a:pt x="1157" y="1977"/>
                </a:cubicBezTo>
                <a:cubicBezTo>
                  <a:pt x="1243" y="2546"/>
                  <a:pt x="1399" y="3099"/>
                  <a:pt x="1640" y="3616"/>
                </a:cubicBezTo>
                <a:cubicBezTo>
                  <a:pt x="1763" y="3868"/>
                  <a:pt x="1971" y="3972"/>
                  <a:pt x="2185" y="3972"/>
                </a:cubicBezTo>
                <a:cubicBezTo>
                  <a:pt x="2661" y="3972"/>
                  <a:pt x="3170" y="3457"/>
                  <a:pt x="2848" y="2909"/>
                </a:cubicBezTo>
                <a:cubicBezTo>
                  <a:pt x="2693" y="2615"/>
                  <a:pt x="2572" y="2287"/>
                  <a:pt x="2503" y="1942"/>
                </a:cubicBezTo>
                <a:lnTo>
                  <a:pt x="2503" y="1942"/>
                </a:lnTo>
                <a:cubicBezTo>
                  <a:pt x="2574" y="1945"/>
                  <a:pt x="2645" y="1946"/>
                  <a:pt x="2716" y="1946"/>
                </a:cubicBezTo>
                <a:cubicBezTo>
                  <a:pt x="3094" y="1946"/>
                  <a:pt x="3469" y="1906"/>
                  <a:pt x="3832" y="1804"/>
                </a:cubicBezTo>
                <a:cubicBezTo>
                  <a:pt x="4177" y="1700"/>
                  <a:pt x="4177" y="1200"/>
                  <a:pt x="3832" y="1096"/>
                </a:cubicBezTo>
                <a:cubicBezTo>
                  <a:pt x="3680" y="1057"/>
                  <a:pt x="3528" y="1041"/>
                  <a:pt x="3375" y="1041"/>
                </a:cubicBezTo>
                <a:cubicBezTo>
                  <a:pt x="3062" y="1041"/>
                  <a:pt x="2748" y="1107"/>
                  <a:pt x="2434" y="1165"/>
                </a:cubicBezTo>
                <a:lnTo>
                  <a:pt x="2331" y="1183"/>
                </a:lnTo>
                <a:cubicBezTo>
                  <a:pt x="2262" y="837"/>
                  <a:pt x="2141" y="527"/>
                  <a:pt x="1968" y="233"/>
                </a:cubicBezTo>
                <a:cubicBezTo>
                  <a:pt x="1874" y="72"/>
                  <a:pt x="1721" y="0"/>
                  <a:pt x="1568" y="0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8"/>
          <p:cNvSpPr/>
          <p:nvPr/>
        </p:nvSpPr>
        <p:spPr>
          <a:xfrm rot="8100000">
            <a:off x="5513576" y="1353028"/>
            <a:ext cx="593459" cy="530676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3" name="Google Shape;533;p38"/>
          <p:cNvGrpSpPr/>
          <p:nvPr/>
        </p:nvGrpSpPr>
        <p:grpSpPr>
          <a:xfrm>
            <a:off x="5273043" y="2271789"/>
            <a:ext cx="522338" cy="989788"/>
            <a:chOff x="4891475" y="4515375"/>
            <a:chExt cx="281675" cy="539600"/>
          </a:xfrm>
        </p:grpSpPr>
        <p:sp>
          <p:nvSpPr>
            <p:cNvPr id="534" name="Google Shape;534;p38"/>
            <p:cNvSpPr/>
            <p:nvPr/>
          </p:nvSpPr>
          <p:spPr>
            <a:xfrm>
              <a:off x="4929800" y="4515375"/>
              <a:ext cx="243350" cy="240600"/>
            </a:xfrm>
            <a:custGeom>
              <a:rect b="b" l="l" r="r" t="t"/>
              <a:pathLst>
                <a:path extrusionOk="0" h="9624" w="9734">
                  <a:moveTo>
                    <a:pt x="4920" y="413"/>
                  </a:moveTo>
                  <a:cubicBezTo>
                    <a:pt x="5300" y="413"/>
                    <a:pt x="5683" y="470"/>
                    <a:pt x="6055" y="589"/>
                  </a:cubicBezTo>
                  <a:cubicBezTo>
                    <a:pt x="8076" y="1231"/>
                    <a:pt x="9015" y="3195"/>
                    <a:pt x="9034" y="5216"/>
                  </a:cubicBezTo>
                  <a:cubicBezTo>
                    <a:pt x="9059" y="7336"/>
                    <a:pt x="7442" y="8652"/>
                    <a:pt x="5549" y="8652"/>
                  </a:cubicBezTo>
                  <a:cubicBezTo>
                    <a:pt x="5235" y="8652"/>
                    <a:pt x="4913" y="8616"/>
                    <a:pt x="4589" y="8541"/>
                  </a:cubicBezTo>
                  <a:cubicBezTo>
                    <a:pt x="4627" y="8493"/>
                    <a:pt x="4675" y="8445"/>
                    <a:pt x="4714" y="8397"/>
                  </a:cubicBezTo>
                  <a:cubicBezTo>
                    <a:pt x="4823" y="8258"/>
                    <a:pt x="4710" y="8080"/>
                    <a:pt x="4578" y="8080"/>
                  </a:cubicBezTo>
                  <a:cubicBezTo>
                    <a:pt x="4536" y="8080"/>
                    <a:pt x="4493" y="8097"/>
                    <a:pt x="4455" y="8138"/>
                  </a:cubicBezTo>
                  <a:cubicBezTo>
                    <a:pt x="4139" y="8493"/>
                    <a:pt x="3803" y="8819"/>
                    <a:pt x="3449" y="9125"/>
                  </a:cubicBezTo>
                  <a:cubicBezTo>
                    <a:pt x="3411" y="8771"/>
                    <a:pt x="3401" y="8407"/>
                    <a:pt x="3411" y="8052"/>
                  </a:cubicBezTo>
                  <a:cubicBezTo>
                    <a:pt x="3420" y="7995"/>
                    <a:pt x="3372" y="7937"/>
                    <a:pt x="3315" y="7937"/>
                  </a:cubicBezTo>
                  <a:cubicBezTo>
                    <a:pt x="3296" y="7889"/>
                    <a:pt x="3267" y="7861"/>
                    <a:pt x="3229" y="7851"/>
                  </a:cubicBezTo>
                  <a:cubicBezTo>
                    <a:pt x="1083" y="7334"/>
                    <a:pt x="450" y="4498"/>
                    <a:pt x="1284" y="2706"/>
                  </a:cubicBezTo>
                  <a:cubicBezTo>
                    <a:pt x="1934" y="1306"/>
                    <a:pt x="3410" y="413"/>
                    <a:pt x="4920" y="413"/>
                  </a:cubicBezTo>
                  <a:close/>
                  <a:moveTo>
                    <a:pt x="4931" y="1"/>
                  </a:moveTo>
                  <a:cubicBezTo>
                    <a:pt x="3247" y="1"/>
                    <a:pt x="1599" y="1002"/>
                    <a:pt x="891" y="2572"/>
                  </a:cubicBezTo>
                  <a:cubicBezTo>
                    <a:pt x="0" y="4536"/>
                    <a:pt x="747" y="7688"/>
                    <a:pt x="3142" y="8119"/>
                  </a:cubicBezTo>
                  <a:cubicBezTo>
                    <a:pt x="3123" y="8560"/>
                    <a:pt x="3123" y="9010"/>
                    <a:pt x="3142" y="9451"/>
                  </a:cubicBezTo>
                  <a:cubicBezTo>
                    <a:pt x="3150" y="9554"/>
                    <a:pt x="3237" y="9623"/>
                    <a:pt x="3329" y="9623"/>
                  </a:cubicBezTo>
                  <a:cubicBezTo>
                    <a:pt x="3356" y="9623"/>
                    <a:pt x="3384" y="9617"/>
                    <a:pt x="3411" y="9604"/>
                  </a:cubicBezTo>
                  <a:cubicBezTo>
                    <a:pt x="3736" y="9365"/>
                    <a:pt x="4052" y="9096"/>
                    <a:pt x="4340" y="8809"/>
                  </a:cubicBezTo>
                  <a:cubicBezTo>
                    <a:pt x="4359" y="8857"/>
                    <a:pt x="4407" y="8895"/>
                    <a:pt x="4455" y="8914"/>
                  </a:cubicBezTo>
                  <a:cubicBezTo>
                    <a:pt x="4860" y="9065"/>
                    <a:pt x="5273" y="9135"/>
                    <a:pt x="5680" y="9135"/>
                  </a:cubicBezTo>
                  <a:cubicBezTo>
                    <a:pt x="7494" y="9135"/>
                    <a:pt x="9175" y="7737"/>
                    <a:pt x="9417" y="5858"/>
                  </a:cubicBezTo>
                  <a:cubicBezTo>
                    <a:pt x="9734" y="3482"/>
                    <a:pt x="8526" y="924"/>
                    <a:pt x="6160" y="187"/>
                  </a:cubicBezTo>
                  <a:cubicBezTo>
                    <a:pt x="5757" y="61"/>
                    <a:pt x="5343" y="1"/>
                    <a:pt x="493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5007875" y="4559225"/>
              <a:ext cx="96550" cy="120475"/>
            </a:xfrm>
            <a:custGeom>
              <a:rect b="b" l="l" r="r" t="t"/>
              <a:pathLst>
                <a:path extrusionOk="0" h="4819" w="3862">
                  <a:moveTo>
                    <a:pt x="3279" y="374"/>
                  </a:moveTo>
                  <a:cubicBezTo>
                    <a:pt x="3329" y="374"/>
                    <a:pt x="3380" y="375"/>
                    <a:pt x="3430" y="377"/>
                  </a:cubicBezTo>
                  <a:lnTo>
                    <a:pt x="3440" y="377"/>
                  </a:lnTo>
                  <a:cubicBezTo>
                    <a:pt x="3171" y="1403"/>
                    <a:pt x="2980" y="2504"/>
                    <a:pt x="2577" y="3472"/>
                  </a:cubicBezTo>
                  <a:cubicBezTo>
                    <a:pt x="2459" y="3754"/>
                    <a:pt x="1933" y="4436"/>
                    <a:pt x="1552" y="4436"/>
                  </a:cubicBezTo>
                  <a:cubicBezTo>
                    <a:pt x="1533" y="4436"/>
                    <a:pt x="1513" y="4434"/>
                    <a:pt x="1495" y="4430"/>
                  </a:cubicBezTo>
                  <a:cubicBezTo>
                    <a:pt x="1207" y="4372"/>
                    <a:pt x="1073" y="3913"/>
                    <a:pt x="968" y="3683"/>
                  </a:cubicBezTo>
                  <a:cubicBezTo>
                    <a:pt x="719" y="3156"/>
                    <a:pt x="489" y="2619"/>
                    <a:pt x="211" y="2112"/>
                  </a:cubicBezTo>
                  <a:lnTo>
                    <a:pt x="211" y="2112"/>
                  </a:lnTo>
                  <a:cubicBezTo>
                    <a:pt x="233" y="2125"/>
                    <a:pt x="256" y="2130"/>
                    <a:pt x="280" y="2130"/>
                  </a:cubicBezTo>
                  <a:cubicBezTo>
                    <a:pt x="309" y="2130"/>
                    <a:pt x="338" y="2122"/>
                    <a:pt x="364" y="2112"/>
                  </a:cubicBezTo>
                  <a:lnTo>
                    <a:pt x="422" y="2083"/>
                  </a:lnTo>
                  <a:cubicBezTo>
                    <a:pt x="479" y="2054"/>
                    <a:pt x="518" y="1977"/>
                    <a:pt x="498" y="1910"/>
                  </a:cubicBezTo>
                  <a:cubicBezTo>
                    <a:pt x="671" y="1824"/>
                    <a:pt x="834" y="1728"/>
                    <a:pt x="987" y="1613"/>
                  </a:cubicBezTo>
                  <a:cubicBezTo>
                    <a:pt x="1159" y="2083"/>
                    <a:pt x="1361" y="2543"/>
                    <a:pt x="1600" y="2983"/>
                  </a:cubicBezTo>
                  <a:cubicBezTo>
                    <a:pt x="1634" y="3039"/>
                    <a:pt x="1693" y="3066"/>
                    <a:pt x="1753" y="3066"/>
                  </a:cubicBezTo>
                  <a:cubicBezTo>
                    <a:pt x="1826" y="3066"/>
                    <a:pt x="1899" y="3025"/>
                    <a:pt x="1926" y="2945"/>
                  </a:cubicBezTo>
                  <a:cubicBezTo>
                    <a:pt x="2050" y="2274"/>
                    <a:pt x="2117" y="1546"/>
                    <a:pt x="2319" y="895"/>
                  </a:cubicBezTo>
                  <a:cubicBezTo>
                    <a:pt x="2443" y="492"/>
                    <a:pt x="2376" y="492"/>
                    <a:pt x="2826" y="406"/>
                  </a:cubicBezTo>
                  <a:cubicBezTo>
                    <a:pt x="2977" y="385"/>
                    <a:pt x="3128" y="374"/>
                    <a:pt x="3279" y="374"/>
                  </a:cubicBezTo>
                  <a:close/>
                  <a:moveTo>
                    <a:pt x="2948" y="1"/>
                  </a:moveTo>
                  <a:cubicBezTo>
                    <a:pt x="2646" y="1"/>
                    <a:pt x="2345" y="36"/>
                    <a:pt x="2165" y="195"/>
                  </a:cubicBezTo>
                  <a:cubicBezTo>
                    <a:pt x="1955" y="387"/>
                    <a:pt x="1974" y="876"/>
                    <a:pt x="1916" y="1134"/>
                  </a:cubicBezTo>
                  <a:cubicBezTo>
                    <a:pt x="1830" y="1537"/>
                    <a:pt x="1753" y="1939"/>
                    <a:pt x="1677" y="2341"/>
                  </a:cubicBezTo>
                  <a:cubicBezTo>
                    <a:pt x="1514" y="1997"/>
                    <a:pt x="1370" y="1652"/>
                    <a:pt x="1246" y="1288"/>
                  </a:cubicBezTo>
                  <a:cubicBezTo>
                    <a:pt x="1218" y="1211"/>
                    <a:pt x="1144" y="1160"/>
                    <a:pt x="1069" y="1160"/>
                  </a:cubicBezTo>
                  <a:cubicBezTo>
                    <a:pt x="1041" y="1160"/>
                    <a:pt x="1013" y="1167"/>
                    <a:pt x="987" y="1182"/>
                  </a:cubicBezTo>
                  <a:cubicBezTo>
                    <a:pt x="709" y="1355"/>
                    <a:pt x="249" y="1518"/>
                    <a:pt x="96" y="1834"/>
                  </a:cubicBezTo>
                  <a:cubicBezTo>
                    <a:pt x="77" y="1862"/>
                    <a:pt x="67" y="1910"/>
                    <a:pt x="77" y="1949"/>
                  </a:cubicBezTo>
                  <a:cubicBezTo>
                    <a:pt x="29" y="1949"/>
                    <a:pt x="0" y="1997"/>
                    <a:pt x="10" y="2035"/>
                  </a:cubicBezTo>
                  <a:cubicBezTo>
                    <a:pt x="153" y="2476"/>
                    <a:pt x="336" y="2897"/>
                    <a:pt x="518" y="3328"/>
                  </a:cubicBezTo>
                  <a:cubicBezTo>
                    <a:pt x="661" y="3654"/>
                    <a:pt x="815" y="4363"/>
                    <a:pt x="1054" y="4612"/>
                  </a:cubicBezTo>
                  <a:cubicBezTo>
                    <a:pt x="1194" y="4758"/>
                    <a:pt x="1466" y="4818"/>
                    <a:pt x="1731" y="4818"/>
                  </a:cubicBezTo>
                  <a:cubicBezTo>
                    <a:pt x="1918" y="4818"/>
                    <a:pt x="2101" y="4788"/>
                    <a:pt x="2232" y="4737"/>
                  </a:cubicBezTo>
                  <a:cubicBezTo>
                    <a:pt x="2788" y="4516"/>
                    <a:pt x="2826" y="3903"/>
                    <a:pt x="2970" y="3395"/>
                  </a:cubicBezTo>
                  <a:cubicBezTo>
                    <a:pt x="3257" y="2341"/>
                    <a:pt x="3545" y="1288"/>
                    <a:pt x="3832" y="243"/>
                  </a:cubicBezTo>
                  <a:cubicBezTo>
                    <a:pt x="3861" y="128"/>
                    <a:pt x="3784" y="23"/>
                    <a:pt x="3660" y="23"/>
                  </a:cubicBezTo>
                  <a:cubicBezTo>
                    <a:pt x="3645" y="23"/>
                    <a:pt x="3631" y="24"/>
                    <a:pt x="3615" y="24"/>
                  </a:cubicBezTo>
                  <a:cubicBezTo>
                    <a:pt x="3432" y="24"/>
                    <a:pt x="3190" y="1"/>
                    <a:pt x="2948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4891475" y="4771000"/>
              <a:ext cx="178450" cy="283975"/>
            </a:xfrm>
            <a:custGeom>
              <a:rect b="b" l="l" r="r" t="t"/>
              <a:pathLst>
                <a:path extrusionOk="0" h="11359" w="7138">
                  <a:moveTo>
                    <a:pt x="4866" y="446"/>
                  </a:moveTo>
                  <a:cubicBezTo>
                    <a:pt x="5440" y="446"/>
                    <a:pt x="6036" y="523"/>
                    <a:pt x="6333" y="1017"/>
                  </a:cubicBezTo>
                  <a:cubicBezTo>
                    <a:pt x="6611" y="1477"/>
                    <a:pt x="6572" y="2138"/>
                    <a:pt x="6582" y="2656"/>
                  </a:cubicBezTo>
                  <a:cubicBezTo>
                    <a:pt x="6611" y="3949"/>
                    <a:pt x="6620" y="5252"/>
                    <a:pt x="6591" y="6555"/>
                  </a:cubicBezTo>
                  <a:cubicBezTo>
                    <a:pt x="6582" y="7139"/>
                    <a:pt x="6563" y="7733"/>
                    <a:pt x="6544" y="8318"/>
                  </a:cubicBezTo>
                  <a:cubicBezTo>
                    <a:pt x="6524" y="8959"/>
                    <a:pt x="6668" y="9908"/>
                    <a:pt x="6189" y="10339"/>
                  </a:cubicBezTo>
                  <a:cubicBezTo>
                    <a:pt x="5700" y="10770"/>
                    <a:pt x="4752" y="10693"/>
                    <a:pt x="4110" y="10770"/>
                  </a:cubicBezTo>
                  <a:cubicBezTo>
                    <a:pt x="3535" y="10828"/>
                    <a:pt x="2960" y="10923"/>
                    <a:pt x="2376" y="10943"/>
                  </a:cubicBezTo>
                  <a:cubicBezTo>
                    <a:pt x="2336" y="10944"/>
                    <a:pt x="2296" y="10944"/>
                    <a:pt x="2256" y="10944"/>
                  </a:cubicBezTo>
                  <a:cubicBezTo>
                    <a:pt x="1593" y="10944"/>
                    <a:pt x="916" y="10783"/>
                    <a:pt x="700" y="10052"/>
                  </a:cubicBezTo>
                  <a:cubicBezTo>
                    <a:pt x="527" y="9467"/>
                    <a:pt x="613" y="8720"/>
                    <a:pt x="594" y="8126"/>
                  </a:cubicBezTo>
                  <a:cubicBezTo>
                    <a:pt x="518" y="5625"/>
                    <a:pt x="470" y="3135"/>
                    <a:pt x="297" y="644"/>
                  </a:cubicBezTo>
                  <a:lnTo>
                    <a:pt x="297" y="644"/>
                  </a:lnTo>
                  <a:cubicBezTo>
                    <a:pt x="326" y="653"/>
                    <a:pt x="355" y="653"/>
                    <a:pt x="374" y="653"/>
                  </a:cubicBezTo>
                  <a:cubicBezTo>
                    <a:pt x="1619" y="529"/>
                    <a:pt x="2874" y="462"/>
                    <a:pt x="4129" y="462"/>
                  </a:cubicBezTo>
                  <a:cubicBezTo>
                    <a:pt x="4350" y="462"/>
                    <a:pt x="4606" y="446"/>
                    <a:pt x="4866" y="446"/>
                  </a:cubicBezTo>
                  <a:close/>
                  <a:moveTo>
                    <a:pt x="3918" y="1"/>
                  </a:moveTo>
                  <a:cubicBezTo>
                    <a:pt x="2731" y="1"/>
                    <a:pt x="1527" y="118"/>
                    <a:pt x="374" y="232"/>
                  </a:cubicBezTo>
                  <a:cubicBezTo>
                    <a:pt x="297" y="241"/>
                    <a:pt x="240" y="280"/>
                    <a:pt x="211" y="347"/>
                  </a:cubicBezTo>
                  <a:cubicBezTo>
                    <a:pt x="190" y="335"/>
                    <a:pt x="167" y="330"/>
                    <a:pt x="146" y="330"/>
                  </a:cubicBezTo>
                  <a:cubicBezTo>
                    <a:pt x="79" y="330"/>
                    <a:pt x="19" y="380"/>
                    <a:pt x="19" y="452"/>
                  </a:cubicBezTo>
                  <a:cubicBezTo>
                    <a:pt x="0" y="2234"/>
                    <a:pt x="48" y="4016"/>
                    <a:pt x="96" y="5798"/>
                  </a:cubicBezTo>
                  <a:cubicBezTo>
                    <a:pt x="125" y="6746"/>
                    <a:pt x="153" y="7704"/>
                    <a:pt x="182" y="8653"/>
                  </a:cubicBezTo>
                  <a:cubicBezTo>
                    <a:pt x="201" y="9199"/>
                    <a:pt x="144" y="9860"/>
                    <a:pt x="355" y="10387"/>
                  </a:cubicBezTo>
                  <a:cubicBezTo>
                    <a:pt x="681" y="11179"/>
                    <a:pt x="1475" y="11359"/>
                    <a:pt x="2236" y="11359"/>
                  </a:cubicBezTo>
                  <a:cubicBezTo>
                    <a:pt x="2368" y="11359"/>
                    <a:pt x="2498" y="11353"/>
                    <a:pt x="2625" y="11345"/>
                  </a:cubicBezTo>
                  <a:cubicBezTo>
                    <a:pt x="3478" y="11287"/>
                    <a:pt x="4330" y="11163"/>
                    <a:pt x="5174" y="11067"/>
                  </a:cubicBezTo>
                  <a:cubicBezTo>
                    <a:pt x="5633" y="11019"/>
                    <a:pt x="6237" y="11048"/>
                    <a:pt x="6591" y="10693"/>
                  </a:cubicBezTo>
                  <a:cubicBezTo>
                    <a:pt x="6860" y="10444"/>
                    <a:pt x="6869" y="10080"/>
                    <a:pt x="6908" y="9735"/>
                  </a:cubicBezTo>
                  <a:cubicBezTo>
                    <a:pt x="6984" y="8797"/>
                    <a:pt x="6984" y="7848"/>
                    <a:pt x="7003" y="6900"/>
                  </a:cubicBezTo>
                  <a:cubicBezTo>
                    <a:pt x="7032" y="5233"/>
                    <a:pt x="7137" y="3489"/>
                    <a:pt x="6955" y="1822"/>
                  </a:cubicBezTo>
                  <a:cubicBezTo>
                    <a:pt x="6850" y="893"/>
                    <a:pt x="6457" y="193"/>
                    <a:pt x="5461" y="78"/>
                  </a:cubicBezTo>
                  <a:cubicBezTo>
                    <a:pt x="4954" y="23"/>
                    <a:pt x="4438" y="1"/>
                    <a:pt x="3918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4898900" y="4782175"/>
              <a:ext cx="159300" cy="262450"/>
            </a:xfrm>
            <a:custGeom>
              <a:rect b="b" l="l" r="r" t="t"/>
              <a:pathLst>
                <a:path extrusionOk="0" h="10498" w="6372">
                  <a:moveTo>
                    <a:pt x="3507" y="580"/>
                  </a:moveTo>
                  <a:cubicBezTo>
                    <a:pt x="3669" y="580"/>
                    <a:pt x="3826" y="587"/>
                    <a:pt x="3976" y="599"/>
                  </a:cubicBezTo>
                  <a:cubicBezTo>
                    <a:pt x="4187" y="599"/>
                    <a:pt x="4187" y="915"/>
                    <a:pt x="3976" y="915"/>
                  </a:cubicBezTo>
                  <a:lnTo>
                    <a:pt x="3976" y="925"/>
                  </a:lnTo>
                  <a:cubicBezTo>
                    <a:pt x="3823" y="930"/>
                    <a:pt x="3669" y="930"/>
                    <a:pt x="3517" y="930"/>
                  </a:cubicBezTo>
                  <a:cubicBezTo>
                    <a:pt x="3365" y="930"/>
                    <a:pt x="3214" y="930"/>
                    <a:pt x="3066" y="934"/>
                  </a:cubicBezTo>
                  <a:cubicBezTo>
                    <a:pt x="2787" y="943"/>
                    <a:pt x="2508" y="984"/>
                    <a:pt x="2236" y="984"/>
                  </a:cubicBezTo>
                  <a:cubicBezTo>
                    <a:pt x="2209" y="984"/>
                    <a:pt x="2182" y="983"/>
                    <a:pt x="2156" y="982"/>
                  </a:cubicBezTo>
                  <a:cubicBezTo>
                    <a:pt x="2031" y="973"/>
                    <a:pt x="2012" y="810"/>
                    <a:pt x="2127" y="772"/>
                  </a:cubicBezTo>
                  <a:cubicBezTo>
                    <a:pt x="2540" y="636"/>
                    <a:pt x="3039" y="580"/>
                    <a:pt x="3507" y="580"/>
                  </a:cubicBezTo>
                  <a:close/>
                  <a:moveTo>
                    <a:pt x="5001" y="1624"/>
                  </a:moveTo>
                  <a:cubicBezTo>
                    <a:pt x="5116" y="1624"/>
                    <a:pt x="5202" y="1710"/>
                    <a:pt x="5202" y="1816"/>
                  </a:cubicBezTo>
                  <a:cubicBezTo>
                    <a:pt x="5336" y="2937"/>
                    <a:pt x="5432" y="4058"/>
                    <a:pt x="5490" y="5178"/>
                  </a:cubicBezTo>
                  <a:cubicBezTo>
                    <a:pt x="5509" y="5715"/>
                    <a:pt x="5528" y="6251"/>
                    <a:pt x="5528" y="6778"/>
                  </a:cubicBezTo>
                  <a:cubicBezTo>
                    <a:pt x="5538" y="7037"/>
                    <a:pt x="5605" y="7459"/>
                    <a:pt x="5509" y="7717"/>
                  </a:cubicBezTo>
                  <a:cubicBezTo>
                    <a:pt x="5327" y="8177"/>
                    <a:pt x="4695" y="8110"/>
                    <a:pt x="4283" y="8148"/>
                  </a:cubicBezTo>
                  <a:cubicBezTo>
                    <a:pt x="3210" y="8263"/>
                    <a:pt x="2146" y="8369"/>
                    <a:pt x="1073" y="8465"/>
                  </a:cubicBezTo>
                  <a:cubicBezTo>
                    <a:pt x="1070" y="8465"/>
                    <a:pt x="1067" y="8465"/>
                    <a:pt x="1064" y="8465"/>
                  </a:cubicBezTo>
                  <a:cubicBezTo>
                    <a:pt x="956" y="8465"/>
                    <a:pt x="912" y="8309"/>
                    <a:pt x="987" y="8244"/>
                  </a:cubicBezTo>
                  <a:cubicBezTo>
                    <a:pt x="824" y="8081"/>
                    <a:pt x="872" y="7851"/>
                    <a:pt x="872" y="7621"/>
                  </a:cubicBezTo>
                  <a:lnTo>
                    <a:pt x="872" y="5878"/>
                  </a:lnTo>
                  <a:cubicBezTo>
                    <a:pt x="882" y="4594"/>
                    <a:pt x="882" y="3310"/>
                    <a:pt x="882" y="2027"/>
                  </a:cubicBezTo>
                  <a:cubicBezTo>
                    <a:pt x="882" y="1921"/>
                    <a:pt x="968" y="1835"/>
                    <a:pt x="1073" y="1835"/>
                  </a:cubicBezTo>
                  <a:lnTo>
                    <a:pt x="5001" y="1624"/>
                  </a:lnTo>
                  <a:close/>
                  <a:moveTo>
                    <a:pt x="3048" y="8861"/>
                  </a:moveTo>
                  <a:cubicBezTo>
                    <a:pt x="3142" y="8861"/>
                    <a:pt x="3238" y="8888"/>
                    <a:pt x="3325" y="8944"/>
                  </a:cubicBezTo>
                  <a:cubicBezTo>
                    <a:pt x="3554" y="9106"/>
                    <a:pt x="3574" y="9461"/>
                    <a:pt x="3353" y="9652"/>
                  </a:cubicBezTo>
                  <a:cubicBezTo>
                    <a:pt x="3275" y="9735"/>
                    <a:pt x="3172" y="9774"/>
                    <a:pt x="3070" y="9774"/>
                  </a:cubicBezTo>
                  <a:cubicBezTo>
                    <a:pt x="2925" y="9774"/>
                    <a:pt x="2783" y="9694"/>
                    <a:pt x="2721" y="9547"/>
                  </a:cubicBezTo>
                  <a:cubicBezTo>
                    <a:pt x="2673" y="9461"/>
                    <a:pt x="2663" y="9365"/>
                    <a:pt x="2683" y="9269"/>
                  </a:cubicBezTo>
                  <a:cubicBezTo>
                    <a:pt x="2616" y="9241"/>
                    <a:pt x="2596" y="9164"/>
                    <a:pt x="2625" y="9097"/>
                  </a:cubicBezTo>
                  <a:cubicBezTo>
                    <a:pt x="2723" y="8944"/>
                    <a:pt x="2883" y="8861"/>
                    <a:pt x="3048" y="8861"/>
                  </a:cubicBezTo>
                  <a:close/>
                  <a:moveTo>
                    <a:pt x="4539" y="1"/>
                  </a:moveTo>
                  <a:cubicBezTo>
                    <a:pt x="4287" y="1"/>
                    <a:pt x="4040" y="15"/>
                    <a:pt x="3823" y="15"/>
                  </a:cubicBezTo>
                  <a:cubicBezTo>
                    <a:pt x="2577" y="15"/>
                    <a:pt x="1322" y="82"/>
                    <a:pt x="77" y="206"/>
                  </a:cubicBezTo>
                  <a:cubicBezTo>
                    <a:pt x="48" y="206"/>
                    <a:pt x="29" y="206"/>
                    <a:pt x="0" y="197"/>
                  </a:cubicBezTo>
                  <a:lnTo>
                    <a:pt x="0" y="197"/>
                  </a:lnTo>
                  <a:cubicBezTo>
                    <a:pt x="173" y="2688"/>
                    <a:pt x="221" y="5178"/>
                    <a:pt x="297" y="7679"/>
                  </a:cubicBezTo>
                  <a:cubicBezTo>
                    <a:pt x="316" y="8273"/>
                    <a:pt x="230" y="9020"/>
                    <a:pt x="403" y="9605"/>
                  </a:cubicBezTo>
                  <a:cubicBezTo>
                    <a:pt x="611" y="10329"/>
                    <a:pt x="1299" y="10497"/>
                    <a:pt x="1964" y="10497"/>
                  </a:cubicBezTo>
                  <a:cubicBezTo>
                    <a:pt x="2003" y="10497"/>
                    <a:pt x="2041" y="10497"/>
                    <a:pt x="2079" y="10496"/>
                  </a:cubicBezTo>
                  <a:cubicBezTo>
                    <a:pt x="2663" y="10476"/>
                    <a:pt x="3238" y="10381"/>
                    <a:pt x="3813" y="10323"/>
                  </a:cubicBezTo>
                  <a:cubicBezTo>
                    <a:pt x="4455" y="10256"/>
                    <a:pt x="5413" y="10333"/>
                    <a:pt x="5892" y="9892"/>
                  </a:cubicBezTo>
                  <a:cubicBezTo>
                    <a:pt x="6371" y="9461"/>
                    <a:pt x="6227" y="8512"/>
                    <a:pt x="6247" y="7871"/>
                  </a:cubicBezTo>
                  <a:cubicBezTo>
                    <a:pt x="6266" y="7286"/>
                    <a:pt x="6285" y="6692"/>
                    <a:pt x="6294" y="6108"/>
                  </a:cubicBezTo>
                  <a:cubicBezTo>
                    <a:pt x="6314" y="4805"/>
                    <a:pt x="6314" y="3502"/>
                    <a:pt x="6285" y="2209"/>
                  </a:cubicBezTo>
                  <a:cubicBezTo>
                    <a:pt x="6266" y="1691"/>
                    <a:pt x="6314" y="1030"/>
                    <a:pt x="6036" y="570"/>
                  </a:cubicBezTo>
                  <a:cubicBezTo>
                    <a:pt x="5728" y="75"/>
                    <a:pt x="5122" y="1"/>
                    <a:pt x="4539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4919500" y="4823000"/>
              <a:ext cx="119775" cy="171050"/>
            </a:xfrm>
            <a:custGeom>
              <a:rect b="b" l="l" r="r" t="t"/>
              <a:pathLst>
                <a:path extrusionOk="0" h="6842" w="4791">
                  <a:moveTo>
                    <a:pt x="4005" y="394"/>
                  </a:moveTo>
                  <a:cubicBezTo>
                    <a:pt x="4187" y="1974"/>
                    <a:pt x="4302" y="3565"/>
                    <a:pt x="4330" y="5155"/>
                  </a:cubicBezTo>
                  <a:cubicBezTo>
                    <a:pt x="4340" y="5711"/>
                    <a:pt x="4407" y="5931"/>
                    <a:pt x="3813" y="6113"/>
                  </a:cubicBezTo>
                  <a:cubicBezTo>
                    <a:pt x="3382" y="6247"/>
                    <a:pt x="2836" y="6228"/>
                    <a:pt x="2386" y="6295"/>
                  </a:cubicBezTo>
                  <a:cubicBezTo>
                    <a:pt x="1772" y="6372"/>
                    <a:pt x="1150" y="6467"/>
                    <a:pt x="527" y="6544"/>
                  </a:cubicBezTo>
                  <a:cubicBezTo>
                    <a:pt x="575" y="6467"/>
                    <a:pt x="546" y="6353"/>
                    <a:pt x="460" y="6305"/>
                  </a:cubicBezTo>
                  <a:lnTo>
                    <a:pt x="412" y="6285"/>
                  </a:lnTo>
                  <a:cubicBezTo>
                    <a:pt x="326" y="5960"/>
                    <a:pt x="441" y="5184"/>
                    <a:pt x="441" y="4944"/>
                  </a:cubicBezTo>
                  <a:lnTo>
                    <a:pt x="441" y="3373"/>
                  </a:lnTo>
                  <a:lnTo>
                    <a:pt x="441" y="585"/>
                  </a:lnTo>
                  <a:cubicBezTo>
                    <a:pt x="1629" y="518"/>
                    <a:pt x="2817" y="451"/>
                    <a:pt x="4005" y="394"/>
                  </a:cubicBezTo>
                  <a:close/>
                  <a:moveTo>
                    <a:pt x="4177" y="1"/>
                  </a:moveTo>
                  <a:lnTo>
                    <a:pt x="249" y="202"/>
                  </a:lnTo>
                  <a:cubicBezTo>
                    <a:pt x="144" y="202"/>
                    <a:pt x="58" y="288"/>
                    <a:pt x="58" y="394"/>
                  </a:cubicBezTo>
                  <a:cubicBezTo>
                    <a:pt x="48" y="1677"/>
                    <a:pt x="48" y="2961"/>
                    <a:pt x="48" y="4245"/>
                  </a:cubicBezTo>
                  <a:lnTo>
                    <a:pt x="48" y="5998"/>
                  </a:lnTo>
                  <a:cubicBezTo>
                    <a:pt x="48" y="6228"/>
                    <a:pt x="0" y="6448"/>
                    <a:pt x="163" y="6611"/>
                  </a:cubicBezTo>
                  <a:cubicBezTo>
                    <a:pt x="88" y="6676"/>
                    <a:pt x="132" y="6841"/>
                    <a:pt x="240" y="6841"/>
                  </a:cubicBezTo>
                  <a:cubicBezTo>
                    <a:pt x="243" y="6841"/>
                    <a:pt x="246" y="6841"/>
                    <a:pt x="249" y="6841"/>
                  </a:cubicBezTo>
                  <a:cubicBezTo>
                    <a:pt x="1322" y="6736"/>
                    <a:pt x="2386" y="6640"/>
                    <a:pt x="3459" y="6515"/>
                  </a:cubicBezTo>
                  <a:cubicBezTo>
                    <a:pt x="3871" y="6477"/>
                    <a:pt x="4503" y="6544"/>
                    <a:pt x="4685" y="6084"/>
                  </a:cubicBezTo>
                  <a:cubicBezTo>
                    <a:pt x="4790" y="5835"/>
                    <a:pt x="4704" y="5404"/>
                    <a:pt x="4704" y="5155"/>
                  </a:cubicBezTo>
                  <a:cubicBezTo>
                    <a:pt x="4704" y="4618"/>
                    <a:pt x="4685" y="4082"/>
                    <a:pt x="4666" y="3555"/>
                  </a:cubicBezTo>
                  <a:cubicBezTo>
                    <a:pt x="4618" y="2425"/>
                    <a:pt x="4512" y="1313"/>
                    <a:pt x="4378" y="192"/>
                  </a:cubicBezTo>
                  <a:cubicBezTo>
                    <a:pt x="4378" y="87"/>
                    <a:pt x="4292" y="1"/>
                    <a:pt x="4177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4949200" y="4796775"/>
              <a:ext cx="54375" cy="10250"/>
            </a:xfrm>
            <a:custGeom>
              <a:rect b="b" l="l" r="r" t="t"/>
              <a:pathLst>
                <a:path extrusionOk="0" h="410" w="2175">
                  <a:moveTo>
                    <a:pt x="1513" y="0"/>
                  </a:moveTo>
                  <a:cubicBezTo>
                    <a:pt x="1039" y="0"/>
                    <a:pt x="534" y="50"/>
                    <a:pt x="115" y="188"/>
                  </a:cubicBezTo>
                  <a:cubicBezTo>
                    <a:pt x="0" y="226"/>
                    <a:pt x="19" y="398"/>
                    <a:pt x="144" y="408"/>
                  </a:cubicBezTo>
                  <a:cubicBezTo>
                    <a:pt x="170" y="409"/>
                    <a:pt x="197" y="409"/>
                    <a:pt x="224" y="409"/>
                  </a:cubicBezTo>
                  <a:cubicBezTo>
                    <a:pt x="496" y="409"/>
                    <a:pt x="775" y="369"/>
                    <a:pt x="1054" y="360"/>
                  </a:cubicBezTo>
                  <a:cubicBezTo>
                    <a:pt x="1351" y="341"/>
                    <a:pt x="1657" y="350"/>
                    <a:pt x="1964" y="341"/>
                  </a:cubicBezTo>
                  <a:cubicBezTo>
                    <a:pt x="2175" y="341"/>
                    <a:pt x="2175" y="15"/>
                    <a:pt x="1964" y="15"/>
                  </a:cubicBezTo>
                  <a:cubicBezTo>
                    <a:pt x="1820" y="6"/>
                    <a:pt x="1668" y="0"/>
                    <a:pt x="1513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4963800" y="5003875"/>
              <a:ext cx="24450" cy="22675"/>
            </a:xfrm>
            <a:custGeom>
              <a:rect b="b" l="l" r="r" t="t"/>
              <a:pathLst>
                <a:path extrusionOk="0" h="907" w="978">
                  <a:moveTo>
                    <a:pt x="441" y="277"/>
                  </a:moveTo>
                  <a:cubicBezTo>
                    <a:pt x="470" y="277"/>
                    <a:pt x="508" y="286"/>
                    <a:pt x="547" y="296"/>
                  </a:cubicBezTo>
                  <a:cubicBezTo>
                    <a:pt x="652" y="344"/>
                    <a:pt x="671" y="488"/>
                    <a:pt x="575" y="564"/>
                  </a:cubicBezTo>
                  <a:cubicBezTo>
                    <a:pt x="538" y="607"/>
                    <a:pt x="501" y="625"/>
                    <a:pt x="468" y="625"/>
                  </a:cubicBezTo>
                  <a:cubicBezTo>
                    <a:pt x="345" y="625"/>
                    <a:pt x="269" y="388"/>
                    <a:pt x="412" y="305"/>
                  </a:cubicBezTo>
                  <a:cubicBezTo>
                    <a:pt x="422" y="296"/>
                    <a:pt x="432" y="286"/>
                    <a:pt x="441" y="277"/>
                  </a:cubicBezTo>
                  <a:close/>
                  <a:moveTo>
                    <a:pt x="458" y="0"/>
                  </a:moveTo>
                  <a:cubicBezTo>
                    <a:pt x="291" y="0"/>
                    <a:pt x="128" y="81"/>
                    <a:pt x="29" y="229"/>
                  </a:cubicBezTo>
                  <a:cubicBezTo>
                    <a:pt x="0" y="296"/>
                    <a:pt x="20" y="373"/>
                    <a:pt x="87" y="411"/>
                  </a:cubicBezTo>
                  <a:cubicBezTo>
                    <a:pt x="67" y="497"/>
                    <a:pt x="77" y="593"/>
                    <a:pt x="125" y="679"/>
                  </a:cubicBezTo>
                  <a:cubicBezTo>
                    <a:pt x="193" y="826"/>
                    <a:pt x="334" y="906"/>
                    <a:pt x="477" y="906"/>
                  </a:cubicBezTo>
                  <a:cubicBezTo>
                    <a:pt x="577" y="906"/>
                    <a:pt x="679" y="867"/>
                    <a:pt x="757" y="784"/>
                  </a:cubicBezTo>
                  <a:cubicBezTo>
                    <a:pt x="978" y="593"/>
                    <a:pt x="958" y="248"/>
                    <a:pt x="729" y="76"/>
                  </a:cubicBezTo>
                  <a:cubicBezTo>
                    <a:pt x="643" y="24"/>
                    <a:pt x="550" y="0"/>
                    <a:pt x="45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" name="Google Shape;541;p38"/>
          <p:cNvSpPr/>
          <p:nvPr/>
        </p:nvSpPr>
        <p:spPr>
          <a:xfrm>
            <a:off x="7209252" y="1569905"/>
            <a:ext cx="605848" cy="535906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67C6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2" name="Google Shape;542;p38"/>
          <p:cNvGrpSpPr/>
          <p:nvPr/>
        </p:nvGrpSpPr>
        <p:grpSpPr>
          <a:xfrm>
            <a:off x="6417047" y="3779858"/>
            <a:ext cx="682732" cy="494244"/>
            <a:chOff x="1766875" y="3774260"/>
            <a:chExt cx="639083" cy="462646"/>
          </a:xfrm>
        </p:grpSpPr>
        <p:grpSp>
          <p:nvGrpSpPr>
            <p:cNvPr id="543" name="Google Shape;543;p38"/>
            <p:cNvGrpSpPr/>
            <p:nvPr/>
          </p:nvGrpSpPr>
          <p:grpSpPr>
            <a:xfrm>
              <a:off x="1766875" y="3774260"/>
              <a:ext cx="639083" cy="462646"/>
              <a:chOff x="2622525" y="1826200"/>
              <a:chExt cx="842450" cy="616450"/>
            </a:xfrm>
          </p:grpSpPr>
          <p:sp>
            <p:nvSpPr>
              <p:cNvPr id="544" name="Google Shape;544;p38"/>
              <p:cNvSpPr/>
              <p:nvPr/>
            </p:nvSpPr>
            <p:spPr>
              <a:xfrm>
                <a:off x="2622525" y="2080475"/>
                <a:ext cx="718875" cy="351950"/>
              </a:xfrm>
              <a:custGeom>
                <a:rect b="b" l="l" r="r" t="t"/>
                <a:pathLst>
                  <a:path extrusionOk="0" h="14078" w="28755">
                    <a:moveTo>
                      <a:pt x="16965" y="0"/>
                    </a:moveTo>
                    <a:cubicBezTo>
                      <a:pt x="10167" y="0"/>
                      <a:pt x="1813" y="649"/>
                      <a:pt x="1294" y="1386"/>
                    </a:cubicBezTo>
                    <a:cubicBezTo>
                      <a:pt x="0" y="3232"/>
                      <a:pt x="1899" y="12173"/>
                      <a:pt x="3987" y="13157"/>
                    </a:cubicBezTo>
                    <a:cubicBezTo>
                      <a:pt x="5255" y="13754"/>
                      <a:pt x="13393" y="14078"/>
                      <a:pt x="19808" y="14078"/>
                    </a:cubicBezTo>
                    <a:cubicBezTo>
                      <a:pt x="23960" y="14078"/>
                      <a:pt x="27391" y="13942"/>
                      <a:pt x="27771" y="13657"/>
                    </a:cubicBezTo>
                    <a:cubicBezTo>
                      <a:pt x="28755" y="12915"/>
                      <a:pt x="26666" y="2870"/>
                      <a:pt x="25700" y="1023"/>
                    </a:cubicBezTo>
                    <a:cubicBezTo>
                      <a:pt x="25307" y="286"/>
                      <a:pt x="21479" y="0"/>
                      <a:pt x="16965" y="0"/>
                    </a:cubicBezTo>
                    <a:close/>
                  </a:path>
                </a:pathLst>
              </a:custGeom>
              <a:solidFill>
                <a:srgbClr val="FEDD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8"/>
              <p:cNvSpPr/>
              <p:nvPr/>
            </p:nvSpPr>
            <p:spPr>
              <a:xfrm>
                <a:off x="2633300" y="2080575"/>
                <a:ext cx="705500" cy="362075"/>
              </a:xfrm>
              <a:custGeom>
                <a:rect b="b" l="l" r="r" t="t"/>
                <a:pathLst>
                  <a:path extrusionOk="0" h="14483" w="28220">
                    <a:moveTo>
                      <a:pt x="25143" y="368"/>
                    </a:moveTo>
                    <a:cubicBezTo>
                      <a:pt x="25581" y="2444"/>
                      <a:pt x="25983" y="4537"/>
                      <a:pt x="26287" y="6629"/>
                    </a:cubicBezTo>
                    <a:cubicBezTo>
                      <a:pt x="26442" y="7664"/>
                      <a:pt x="26546" y="8683"/>
                      <a:pt x="26701" y="9701"/>
                    </a:cubicBezTo>
                    <a:cubicBezTo>
                      <a:pt x="26839" y="10581"/>
                      <a:pt x="27650" y="13187"/>
                      <a:pt x="26390" y="13567"/>
                    </a:cubicBezTo>
                    <a:cubicBezTo>
                      <a:pt x="25562" y="13809"/>
                      <a:pt x="24492" y="13722"/>
                      <a:pt x="23646" y="13774"/>
                    </a:cubicBezTo>
                    <a:cubicBezTo>
                      <a:pt x="22524" y="13843"/>
                      <a:pt x="21402" y="13860"/>
                      <a:pt x="20281" y="13860"/>
                    </a:cubicBezTo>
                    <a:cubicBezTo>
                      <a:pt x="17881" y="13860"/>
                      <a:pt x="15482" y="13722"/>
                      <a:pt x="13083" y="13584"/>
                    </a:cubicBezTo>
                    <a:cubicBezTo>
                      <a:pt x="11608" y="13507"/>
                      <a:pt x="10093" y="13351"/>
                      <a:pt x="8605" y="13351"/>
                    </a:cubicBezTo>
                    <a:cubicBezTo>
                      <a:pt x="8109" y="13351"/>
                      <a:pt x="7616" y="13369"/>
                      <a:pt x="7129" y="13412"/>
                    </a:cubicBezTo>
                    <a:cubicBezTo>
                      <a:pt x="6421" y="13481"/>
                      <a:pt x="5713" y="13567"/>
                      <a:pt x="5023" y="13602"/>
                    </a:cubicBezTo>
                    <a:cubicBezTo>
                      <a:pt x="4958" y="13604"/>
                      <a:pt x="4895" y="13606"/>
                      <a:pt x="4834" y="13606"/>
                    </a:cubicBezTo>
                    <a:cubicBezTo>
                      <a:pt x="3787" y="13606"/>
                      <a:pt x="3400" y="13179"/>
                      <a:pt x="3090" y="12134"/>
                    </a:cubicBezTo>
                    <a:cubicBezTo>
                      <a:pt x="2641" y="10650"/>
                      <a:pt x="2365" y="9045"/>
                      <a:pt x="1985" y="7526"/>
                    </a:cubicBezTo>
                    <a:cubicBezTo>
                      <a:pt x="1478" y="5368"/>
                      <a:pt x="1033" y="3193"/>
                      <a:pt x="680" y="1018"/>
                    </a:cubicBezTo>
                    <a:lnTo>
                      <a:pt x="680" y="1018"/>
                    </a:lnTo>
                    <a:cubicBezTo>
                      <a:pt x="8840" y="997"/>
                      <a:pt x="17000" y="824"/>
                      <a:pt x="25143" y="368"/>
                    </a:cubicBezTo>
                    <a:close/>
                    <a:moveTo>
                      <a:pt x="25251" y="0"/>
                    </a:moveTo>
                    <a:cubicBezTo>
                      <a:pt x="25245" y="0"/>
                      <a:pt x="25240" y="1"/>
                      <a:pt x="25234" y="1"/>
                    </a:cubicBezTo>
                    <a:cubicBezTo>
                      <a:pt x="16932" y="260"/>
                      <a:pt x="8648" y="450"/>
                      <a:pt x="346" y="450"/>
                    </a:cubicBezTo>
                    <a:cubicBezTo>
                      <a:pt x="139" y="450"/>
                      <a:pt x="1" y="622"/>
                      <a:pt x="52" y="812"/>
                    </a:cubicBezTo>
                    <a:cubicBezTo>
                      <a:pt x="467" y="3418"/>
                      <a:pt x="984" y="6025"/>
                      <a:pt x="1623" y="8596"/>
                    </a:cubicBezTo>
                    <a:cubicBezTo>
                      <a:pt x="2020" y="10167"/>
                      <a:pt x="2158" y="12186"/>
                      <a:pt x="3038" y="13584"/>
                    </a:cubicBezTo>
                    <a:cubicBezTo>
                      <a:pt x="3385" y="14118"/>
                      <a:pt x="4049" y="14262"/>
                      <a:pt x="4745" y="14262"/>
                    </a:cubicBezTo>
                    <a:cubicBezTo>
                      <a:pt x="5399" y="14262"/>
                      <a:pt x="6083" y="14135"/>
                      <a:pt x="6559" y="14085"/>
                    </a:cubicBezTo>
                    <a:cubicBezTo>
                      <a:pt x="7268" y="14010"/>
                      <a:pt x="7983" y="13982"/>
                      <a:pt x="8700" y="13982"/>
                    </a:cubicBezTo>
                    <a:cubicBezTo>
                      <a:pt x="10481" y="13982"/>
                      <a:pt x="12278" y="14159"/>
                      <a:pt x="14050" y="14257"/>
                    </a:cubicBezTo>
                    <a:cubicBezTo>
                      <a:pt x="16262" y="14370"/>
                      <a:pt x="18486" y="14483"/>
                      <a:pt x="20713" y="14483"/>
                    </a:cubicBezTo>
                    <a:cubicBezTo>
                      <a:pt x="21213" y="14483"/>
                      <a:pt x="21713" y="14477"/>
                      <a:pt x="22214" y="14465"/>
                    </a:cubicBezTo>
                    <a:cubicBezTo>
                      <a:pt x="23456" y="14430"/>
                      <a:pt x="24716" y="14309"/>
                      <a:pt x="25959" y="14223"/>
                    </a:cubicBezTo>
                    <a:cubicBezTo>
                      <a:pt x="26425" y="14188"/>
                      <a:pt x="27029" y="14102"/>
                      <a:pt x="27305" y="13705"/>
                    </a:cubicBezTo>
                    <a:cubicBezTo>
                      <a:pt x="28220" y="12376"/>
                      <a:pt x="27271" y="9770"/>
                      <a:pt x="27064" y="8320"/>
                    </a:cubicBezTo>
                    <a:cubicBezTo>
                      <a:pt x="26689" y="5598"/>
                      <a:pt x="26131" y="2893"/>
                      <a:pt x="25404" y="237"/>
                    </a:cubicBezTo>
                    <a:lnTo>
                      <a:pt x="25404" y="237"/>
                    </a:lnTo>
                    <a:cubicBezTo>
                      <a:pt x="25440" y="132"/>
                      <a:pt x="25389" y="0"/>
                      <a:pt x="25251" y="0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8"/>
              <p:cNvSpPr/>
              <p:nvPr/>
            </p:nvSpPr>
            <p:spPr>
              <a:xfrm>
                <a:off x="2710100" y="1898525"/>
                <a:ext cx="637775" cy="497950"/>
              </a:xfrm>
              <a:custGeom>
                <a:rect b="b" l="l" r="r" t="t"/>
                <a:pathLst>
                  <a:path extrusionOk="0" h="19918" w="25511">
                    <a:moveTo>
                      <a:pt x="16849" y="1"/>
                    </a:moveTo>
                    <a:cubicBezTo>
                      <a:pt x="15954" y="1"/>
                      <a:pt x="15087" y="107"/>
                      <a:pt x="14378" y="465"/>
                    </a:cubicBezTo>
                    <a:cubicBezTo>
                      <a:pt x="13774" y="759"/>
                      <a:pt x="13325" y="1294"/>
                      <a:pt x="13135" y="1932"/>
                    </a:cubicBezTo>
                    <a:cubicBezTo>
                      <a:pt x="12818" y="2872"/>
                      <a:pt x="11304" y="2996"/>
                      <a:pt x="10009" y="2996"/>
                    </a:cubicBezTo>
                    <a:cubicBezTo>
                      <a:pt x="9540" y="2996"/>
                      <a:pt x="9101" y="2980"/>
                      <a:pt x="8757" y="2980"/>
                    </a:cubicBezTo>
                    <a:cubicBezTo>
                      <a:pt x="8654" y="2980"/>
                      <a:pt x="8559" y="2981"/>
                      <a:pt x="8475" y="2985"/>
                    </a:cubicBezTo>
                    <a:cubicBezTo>
                      <a:pt x="7215" y="3020"/>
                      <a:pt x="5955" y="3037"/>
                      <a:pt x="4695" y="3037"/>
                    </a:cubicBezTo>
                    <a:cubicBezTo>
                      <a:pt x="4005" y="3037"/>
                      <a:pt x="3294" y="2970"/>
                      <a:pt x="2593" y="2970"/>
                    </a:cubicBezTo>
                    <a:cubicBezTo>
                      <a:pt x="2172" y="2970"/>
                      <a:pt x="1755" y="2994"/>
                      <a:pt x="1347" y="3072"/>
                    </a:cubicBezTo>
                    <a:cubicBezTo>
                      <a:pt x="743" y="3175"/>
                      <a:pt x="467" y="3693"/>
                      <a:pt x="380" y="4245"/>
                    </a:cubicBezTo>
                    <a:cubicBezTo>
                      <a:pt x="225" y="5419"/>
                      <a:pt x="122" y="6593"/>
                      <a:pt x="1" y="7766"/>
                    </a:cubicBezTo>
                    <a:cubicBezTo>
                      <a:pt x="1" y="7861"/>
                      <a:pt x="79" y="7914"/>
                      <a:pt x="158" y="7914"/>
                    </a:cubicBezTo>
                    <a:cubicBezTo>
                      <a:pt x="223" y="7914"/>
                      <a:pt x="288" y="7878"/>
                      <a:pt x="311" y="7801"/>
                    </a:cubicBezTo>
                    <a:cubicBezTo>
                      <a:pt x="484" y="6800"/>
                      <a:pt x="639" y="5816"/>
                      <a:pt x="812" y="4815"/>
                    </a:cubicBezTo>
                    <a:cubicBezTo>
                      <a:pt x="972" y="3711"/>
                      <a:pt x="1654" y="3550"/>
                      <a:pt x="2503" y="3550"/>
                    </a:cubicBezTo>
                    <a:cubicBezTo>
                      <a:pt x="2756" y="3550"/>
                      <a:pt x="3024" y="3564"/>
                      <a:pt x="3297" y="3572"/>
                    </a:cubicBezTo>
                    <a:cubicBezTo>
                      <a:pt x="4103" y="3596"/>
                      <a:pt x="4910" y="3607"/>
                      <a:pt x="5719" y="3607"/>
                    </a:cubicBezTo>
                    <a:cubicBezTo>
                      <a:pt x="7267" y="3607"/>
                      <a:pt x="8821" y="3565"/>
                      <a:pt x="10374" y="3486"/>
                    </a:cubicBezTo>
                    <a:cubicBezTo>
                      <a:pt x="11806" y="3417"/>
                      <a:pt x="13239" y="3676"/>
                      <a:pt x="13722" y="2105"/>
                    </a:cubicBezTo>
                    <a:cubicBezTo>
                      <a:pt x="14094" y="901"/>
                      <a:pt x="15465" y="630"/>
                      <a:pt x="16878" y="630"/>
                    </a:cubicBezTo>
                    <a:cubicBezTo>
                      <a:pt x="17957" y="630"/>
                      <a:pt x="19061" y="788"/>
                      <a:pt x="19763" y="811"/>
                    </a:cubicBezTo>
                    <a:lnTo>
                      <a:pt x="23025" y="931"/>
                    </a:lnTo>
                    <a:cubicBezTo>
                      <a:pt x="24389" y="983"/>
                      <a:pt x="24440" y="2036"/>
                      <a:pt x="24613" y="3089"/>
                    </a:cubicBezTo>
                    <a:cubicBezTo>
                      <a:pt x="24906" y="4953"/>
                      <a:pt x="24889" y="6886"/>
                      <a:pt x="24855" y="8785"/>
                    </a:cubicBezTo>
                    <a:cubicBezTo>
                      <a:pt x="24768" y="12426"/>
                      <a:pt x="24251" y="16051"/>
                      <a:pt x="24130" y="19710"/>
                    </a:cubicBezTo>
                    <a:cubicBezTo>
                      <a:pt x="24130" y="19848"/>
                      <a:pt x="24238" y="19917"/>
                      <a:pt x="24348" y="19917"/>
                    </a:cubicBezTo>
                    <a:cubicBezTo>
                      <a:pt x="24458" y="19917"/>
                      <a:pt x="24570" y="19848"/>
                      <a:pt x="24578" y="19710"/>
                    </a:cubicBezTo>
                    <a:cubicBezTo>
                      <a:pt x="24906" y="15550"/>
                      <a:pt x="25407" y="11408"/>
                      <a:pt x="25459" y="7248"/>
                    </a:cubicBezTo>
                    <a:cubicBezTo>
                      <a:pt x="25510" y="5384"/>
                      <a:pt x="25355" y="3503"/>
                      <a:pt x="24958" y="1674"/>
                    </a:cubicBezTo>
                    <a:cubicBezTo>
                      <a:pt x="24803" y="983"/>
                      <a:pt x="24578" y="534"/>
                      <a:pt x="23871" y="379"/>
                    </a:cubicBezTo>
                    <a:cubicBezTo>
                      <a:pt x="23301" y="250"/>
                      <a:pt x="22680" y="224"/>
                      <a:pt x="22056" y="224"/>
                    </a:cubicBezTo>
                    <a:cubicBezTo>
                      <a:pt x="21641" y="224"/>
                      <a:pt x="21224" y="235"/>
                      <a:pt x="20821" y="235"/>
                    </a:cubicBezTo>
                    <a:cubicBezTo>
                      <a:pt x="20620" y="235"/>
                      <a:pt x="20422" y="232"/>
                      <a:pt x="20229" y="224"/>
                    </a:cubicBezTo>
                    <a:cubicBezTo>
                      <a:pt x="19249" y="185"/>
                      <a:pt x="18024" y="1"/>
                      <a:pt x="16849" y="1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8"/>
              <p:cNvSpPr/>
              <p:nvPr/>
            </p:nvSpPr>
            <p:spPr>
              <a:xfrm>
                <a:off x="2974600" y="2051075"/>
                <a:ext cx="192475" cy="14800"/>
              </a:xfrm>
              <a:custGeom>
                <a:rect b="b" l="l" r="r" t="t"/>
                <a:pathLst>
                  <a:path extrusionOk="0" h="592" w="7699">
                    <a:moveTo>
                      <a:pt x="4843" y="1"/>
                    </a:moveTo>
                    <a:cubicBezTo>
                      <a:pt x="3654" y="1"/>
                      <a:pt x="2463" y="11"/>
                      <a:pt x="1271" y="11"/>
                    </a:cubicBezTo>
                    <a:cubicBezTo>
                      <a:pt x="894" y="11"/>
                      <a:pt x="516" y="10"/>
                      <a:pt x="139" y="7"/>
                    </a:cubicBezTo>
                    <a:cubicBezTo>
                      <a:pt x="35" y="7"/>
                      <a:pt x="1" y="180"/>
                      <a:pt x="122" y="197"/>
                    </a:cubicBezTo>
                    <a:cubicBezTo>
                      <a:pt x="1531" y="459"/>
                      <a:pt x="2964" y="591"/>
                      <a:pt x="4399" y="591"/>
                    </a:cubicBezTo>
                    <a:cubicBezTo>
                      <a:pt x="5425" y="591"/>
                      <a:pt x="6453" y="524"/>
                      <a:pt x="7474" y="387"/>
                    </a:cubicBezTo>
                    <a:cubicBezTo>
                      <a:pt x="7699" y="352"/>
                      <a:pt x="7630" y="25"/>
                      <a:pt x="7423" y="25"/>
                    </a:cubicBezTo>
                    <a:cubicBezTo>
                      <a:pt x="6565" y="6"/>
                      <a:pt x="5704" y="1"/>
                      <a:pt x="4843" y="1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8"/>
              <p:cNvSpPr/>
              <p:nvPr/>
            </p:nvSpPr>
            <p:spPr>
              <a:xfrm>
                <a:off x="3192500" y="2046875"/>
                <a:ext cx="56550" cy="12650"/>
              </a:xfrm>
              <a:custGeom>
                <a:rect b="b" l="l" r="r" t="t"/>
                <a:pathLst>
                  <a:path extrusionOk="0" h="506" w="2262">
                    <a:moveTo>
                      <a:pt x="1881" y="0"/>
                    </a:moveTo>
                    <a:cubicBezTo>
                      <a:pt x="1306" y="0"/>
                      <a:pt x="733" y="70"/>
                      <a:pt x="174" y="210"/>
                    </a:cubicBezTo>
                    <a:cubicBezTo>
                      <a:pt x="1" y="244"/>
                      <a:pt x="36" y="503"/>
                      <a:pt x="208" y="503"/>
                    </a:cubicBezTo>
                    <a:cubicBezTo>
                      <a:pt x="272" y="505"/>
                      <a:pt x="336" y="506"/>
                      <a:pt x="400" y="506"/>
                    </a:cubicBezTo>
                    <a:cubicBezTo>
                      <a:pt x="974" y="506"/>
                      <a:pt x="1547" y="436"/>
                      <a:pt x="2107" y="296"/>
                    </a:cubicBezTo>
                    <a:cubicBezTo>
                      <a:pt x="2262" y="244"/>
                      <a:pt x="2245" y="20"/>
                      <a:pt x="2072" y="3"/>
                    </a:cubicBezTo>
                    <a:cubicBezTo>
                      <a:pt x="2008" y="1"/>
                      <a:pt x="1944" y="0"/>
                      <a:pt x="1881" y="0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8"/>
              <p:cNvSpPr/>
              <p:nvPr/>
            </p:nvSpPr>
            <p:spPr>
              <a:xfrm>
                <a:off x="3155050" y="2376975"/>
                <a:ext cx="42550" cy="24550"/>
              </a:xfrm>
              <a:custGeom>
                <a:rect b="b" l="l" r="r" t="t"/>
                <a:pathLst>
                  <a:path extrusionOk="0" h="982" w="1702">
                    <a:moveTo>
                      <a:pt x="1520" y="1"/>
                    </a:moveTo>
                    <a:cubicBezTo>
                      <a:pt x="1513" y="1"/>
                      <a:pt x="1506" y="1"/>
                      <a:pt x="1499" y="2"/>
                    </a:cubicBezTo>
                    <a:cubicBezTo>
                      <a:pt x="1016" y="140"/>
                      <a:pt x="567" y="468"/>
                      <a:pt x="135" y="727"/>
                    </a:cubicBezTo>
                    <a:cubicBezTo>
                      <a:pt x="0" y="802"/>
                      <a:pt x="87" y="982"/>
                      <a:pt x="214" y="982"/>
                    </a:cubicBezTo>
                    <a:cubicBezTo>
                      <a:pt x="233" y="982"/>
                      <a:pt x="253" y="978"/>
                      <a:pt x="274" y="969"/>
                    </a:cubicBezTo>
                    <a:cubicBezTo>
                      <a:pt x="722" y="727"/>
                      <a:pt x="1240" y="537"/>
                      <a:pt x="1620" y="209"/>
                    </a:cubicBezTo>
                    <a:cubicBezTo>
                      <a:pt x="1701" y="128"/>
                      <a:pt x="1629" y="1"/>
                      <a:pt x="1520" y="1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8"/>
              <p:cNvSpPr/>
              <p:nvPr/>
            </p:nvSpPr>
            <p:spPr>
              <a:xfrm>
                <a:off x="3190475" y="2354300"/>
                <a:ext cx="86675" cy="57500"/>
              </a:xfrm>
              <a:custGeom>
                <a:rect b="b" l="l" r="r" t="t"/>
                <a:pathLst>
                  <a:path extrusionOk="0" h="2300" w="3467">
                    <a:moveTo>
                      <a:pt x="3284" y="0"/>
                    </a:moveTo>
                    <a:cubicBezTo>
                      <a:pt x="3265" y="0"/>
                      <a:pt x="3245" y="4"/>
                      <a:pt x="3223" y="12"/>
                    </a:cubicBezTo>
                    <a:cubicBezTo>
                      <a:pt x="2101" y="495"/>
                      <a:pt x="1066" y="1306"/>
                      <a:pt x="99" y="2048"/>
                    </a:cubicBezTo>
                    <a:cubicBezTo>
                      <a:pt x="0" y="2133"/>
                      <a:pt x="98" y="2300"/>
                      <a:pt x="213" y="2300"/>
                    </a:cubicBezTo>
                    <a:cubicBezTo>
                      <a:pt x="238" y="2300"/>
                      <a:pt x="264" y="2291"/>
                      <a:pt x="289" y="2273"/>
                    </a:cubicBezTo>
                    <a:cubicBezTo>
                      <a:pt x="1290" y="1600"/>
                      <a:pt x="2395" y="1030"/>
                      <a:pt x="3344" y="305"/>
                    </a:cubicBezTo>
                    <a:cubicBezTo>
                      <a:pt x="3466" y="214"/>
                      <a:pt x="3426" y="0"/>
                      <a:pt x="3284" y="0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8"/>
              <p:cNvSpPr/>
              <p:nvPr/>
            </p:nvSpPr>
            <p:spPr>
              <a:xfrm>
                <a:off x="3254000" y="2386075"/>
                <a:ext cx="26700" cy="22400"/>
              </a:xfrm>
              <a:custGeom>
                <a:rect b="b" l="l" r="r" t="t"/>
                <a:pathLst>
                  <a:path extrusionOk="0" h="896" w="1068">
                    <a:moveTo>
                      <a:pt x="925" y="1"/>
                    </a:moveTo>
                    <a:cubicBezTo>
                      <a:pt x="908" y="1"/>
                      <a:pt x="890" y="6"/>
                      <a:pt x="872" y="18"/>
                    </a:cubicBezTo>
                    <a:cubicBezTo>
                      <a:pt x="596" y="225"/>
                      <a:pt x="337" y="450"/>
                      <a:pt x="95" y="691"/>
                    </a:cubicBezTo>
                    <a:cubicBezTo>
                      <a:pt x="1" y="772"/>
                      <a:pt x="86" y="896"/>
                      <a:pt x="186" y="896"/>
                    </a:cubicBezTo>
                    <a:cubicBezTo>
                      <a:pt x="213" y="896"/>
                      <a:pt x="242" y="886"/>
                      <a:pt x="268" y="864"/>
                    </a:cubicBezTo>
                    <a:cubicBezTo>
                      <a:pt x="527" y="657"/>
                      <a:pt x="769" y="432"/>
                      <a:pt x="1010" y="191"/>
                    </a:cubicBezTo>
                    <a:cubicBezTo>
                      <a:pt x="1067" y="119"/>
                      <a:pt x="1006" y="1"/>
                      <a:pt x="925" y="1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8"/>
              <p:cNvSpPr/>
              <p:nvPr/>
            </p:nvSpPr>
            <p:spPr>
              <a:xfrm>
                <a:off x="2816250" y="1826200"/>
                <a:ext cx="26350" cy="97175"/>
              </a:xfrm>
              <a:custGeom>
                <a:rect b="b" l="l" r="r" t="t"/>
                <a:pathLst>
                  <a:path extrusionOk="0" h="3887" w="1054">
                    <a:moveTo>
                      <a:pt x="207" y="1"/>
                    </a:moveTo>
                    <a:cubicBezTo>
                      <a:pt x="107" y="1"/>
                      <a:pt x="11" y="66"/>
                      <a:pt x="1" y="183"/>
                    </a:cubicBezTo>
                    <a:cubicBezTo>
                      <a:pt x="1" y="735"/>
                      <a:pt x="190" y="1235"/>
                      <a:pt x="329" y="1770"/>
                    </a:cubicBezTo>
                    <a:cubicBezTo>
                      <a:pt x="484" y="2426"/>
                      <a:pt x="587" y="3099"/>
                      <a:pt x="760" y="3773"/>
                    </a:cubicBezTo>
                    <a:cubicBezTo>
                      <a:pt x="776" y="3850"/>
                      <a:pt x="837" y="3886"/>
                      <a:pt x="899" y="3886"/>
                    </a:cubicBezTo>
                    <a:cubicBezTo>
                      <a:pt x="975" y="3886"/>
                      <a:pt x="1053" y="3833"/>
                      <a:pt x="1053" y="3738"/>
                    </a:cubicBezTo>
                    <a:cubicBezTo>
                      <a:pt x="1019" y="3117"/>
                      <a:pt x="950" y="2495"/>
                      <a:pt x="846" y="1891"/>
                    </a:cubicBezTo>
                    <a:cubicBezTo>
                      <a:pt x="743" y="1287"/>
                      <a:pt x="674" y="631"/>
                      <a:pt x="380" y="79"/>
                    </a:cubicBezTo>
                    <a:cubicBezTo>
                      <a:pt x="334" y="26"/>
                      <a:pt x="270" y="1"/>
                      <a:pt x="207" y="1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8"/>
              <p:cNvSpPr/>
              <p:nvPr/>
            </p:nvSpPr>
            <p:spPr>
              <a:xfrm>
                <a:off x="3368100" y="1850725"/>
                <a:ext cx="96875" cy="80750"/>
              </a:xfrm>
              <a:custGeom>
                <a:rect b="b" l="l" r="r" t="t"/>
                <a:pathLst>
                  <a:path extrusionOk="0" h="3230" w="3875">
                    <a:moveTo>
                      <a:pt x="3685" y="1"/>
                    </a:moveTo>
                    <a:cubicBezTo>
                      <a:pt x="3667" y="1"/>
                      <a:pt x="3647" y="4"/>
                      <a:pt x="3626" y="13"/>
                    </a:cubicBezTo>
                    <a:cubicBezTo>
                      <a:pt x="2970" y="272"/>
                      <a:pt x="2435" y="824"/>
                      <a:pt x="1900" y="1273"/>
                    </a:cubicBezTo>
                    <a:cubicBezTo>
                      <a:pt x="1244" y="1791"/>
                      <a:pt x="623" y="2377"/>
                      <a:pt x="71" y="3016"/>
                    </a:cubicBezTo>
                    <a:cubicBezTo>
                      <a:pt x="1" y="3100"/>
                      <a:pt x="56" y="3229"/>
                      <a:pt x="143" y="3229"/>
                    </a:cubicBezTo>
                    <a:cubicBezTo>
                      <a:pt x="164" y="3229"/>
                      <a:pt x="186" y="3222"/>
                      <a:pt x="209" y="3206"/>
                    </a:cubicBezTo>
                    <a:lnTo>
                      <a:pt x="226" y="3206"/>
                    </a:lnTo>
                    <a:cubicBezTo>
                      <a:pt x="778" y="2792"/>
                      <a:pt x="1279" y="2326"/>
                      <a:pt x="1814" y="1894"/>
                    </a:cubicBezTo>
                    <a:cubicBezTo>
                      <a:pt x="2453" y="1376"/>
                      <a:pt x="3281" y="945"/>
                      <a:pt x="3799" y="306"/>
                    </a:cubicBezTo>
                    <a:cubicBezTo>
                      <a:pt x="3875" y="200"/>
                      <a:pt x="3817" y="1"/>
                      <a:pt x="3685" y="1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4" name="Google Shape;554;p38"/>
            <p:cNvGrpSpPr/>
            <p:nvPr/>
          </p:nvGrpSpPr>
          <p:grpSpPr>
            <a:xfrm>
              <a:off x="1939778" y="4008536"/>
              <a:ext cx="223188" cy="184830"/>
              <a:chOff x="4787275" y="5171300"/>
              <a:chExt cx="311150" cy="257675"/>
            </a:xfrm>
          </p:grpSpPr>
          <p:sp>
            <p:nvSpPr>
              <p:cNvPr id="555" name="Google Shape;555;p38"/>
              <p:cNvSpPr/>
              <p:nvPr/>
            </p:nvSpPr>
            <p:spPr>
              <a:xfrm>
                <a:off x="4799725" y="5289475"/>
                <a:ext cx="68525" cy="107250"/>
              </a:xfrm>
              <a:custGeom>
                <a:rect b="b" l="l" r="r" t="t"/>
                <a:pathLst>
                  <a:path extrusionOk="0" h="4290" w="2741">
                    <a:moveTo>
                      <a:pt x="1298" y="2764"/>
                    </a:moveTo>
                    <a:cubicBezTo>
                      <a:pt x="1372" y="2764"/>
                      <a:pt x="1446" y="2783"/>
                      <a:pt x="1515" y="2821"/>
                    </a:cubicBezTo>
                    <a:cubicBezTo>
                      <a:pt x="1735" y="2945"/>
                      <a:pt x="1792" y="3223"/>
                      <a:pt x="1658" y="3434"/>
                    </a:cubicBezTo>
                    <a:cubicBezTo>
                      <a:pt x="1569" y="3580"/>
                      <a:pt x="1413" y="3663"/>
                      <a:pt x="1256" y="3663"/>
                    </a:cubicBezTo>
                    <a:cubicBezTo>
                      <a:pt x="1176" y="3663"/>
                      <a:pt x="1097" y="3642"/>
                      <a:pt x="1026" y="3597"/>
                    </a:cubicBezTo>
                    <a:cubicBezTo>
                      <a:pt x="806" y="3463"/>
                      <a:pt x="739" y="3185"/>
                      <a:pt x="854" y="2955"/>
                    </a:cubicBezTo>
                    <a:cubicBezTo>
                      <a:pt x="879" y="2913"/>
                      <a:pt x="918" y="2886"/>
                      <a:pt x="966" y="2886"/>
                    </a:cubicBezTo>
                    <a:cubicBezTo>
                      <a:pt x="973" y="2886"/>
                      <a:pt x="980" y="2887"/>
                      <a:pt x="988" y="2888"/>
                    </a:cubicBezTo>
                    <a:cubicBezTo>
                      <a:pt x="1074" y="2807"/>
                      <a:pt x="1186" y="2764"/>
                      <a:pt x="1298" y="2764"/>
                    </a:cubicBezTo>
                    <a:close/>
                    <a:moveTo>
                      <a:pt x="1673" y="1"/>
                    </a:moveTo>
                    <a:cubicBezTo>
                      <a:pt x="1599" y="1"/>
                      <a:pt x="1527" y="5"/>
                      <a:pt x="1457" y="14"/>
                    </a:cubicBezTo>
                    <a:cubicBezTo>
                      <a:pt x="1420" y="7"/>
                      <a:pt x="1382" y="4"/>
                      <a:pt x="1344" y="4"/>
                    </a:cubicBezTo>
                    <a:cubicBezTo>
                      <a:pt x="1160" y="4"/>
                      <a:pt x="979" y="80"/>
                      <a:pt x="844" y="215"/>
                    </a:cubicBezTo>
                    <a:cubicBezTo>
                      <a:pt x="566" y="282"/>
                      <a:pt x="442" y="454"/>
                      <a:pt x="470" y="732"/>
                    </a:cubicBezTo>
                    <a:cubicBezTo>
                      <a:pt x="250" y="1307"/>
                      <a:pt x="260" y="2102"/>
                      <a:pt x="202" y="2715"/>
                    </a:cubicBezTo>
                    <a:cubicBezTo>
                      <a:pt x="135" y="3491"/>
                      <a:pt x="1" y="4095"/>
                      <a:pt x="921" y="4248"/>
                    </a:cubicBezTo>
                    <a:cubicBezTo>
                      <a:pt x="1111" y="4278"/>
                      <a:pt x="1297" y="4289"/>
                      <a:pt x="1481" y="4289"/>
                    </a:cubicBezTo>
                    <a:cubicBezTo>
                      <a:pt x="1770" y="4289"/>
                      <a:pt x="2056" y="4262"/>
                      <a:pt x="2348" y="4239"/>
                    </a:cubicBezTo>
                    <a:lnTo>
                      <a:pt x="2454" y="4229"/>
                    </a:lnTo>
                    <a:cubicBezTo>
                      <a:pt x="2588" y="2917"/>
                      <a:pt x="2674" y="1614"/>
                      <a:pt x="2731" y="301"/>
                    </a:cubicBezTo>
                    <a:cubicBezTo>
                      <a:pt x="2741" y="244"/>
                      <a:pt x="2741" y="177"/>
                      <a:pt x="2741" y="119"/>
                    </a:cubicBezTo>
                    <a:lnTo>
                      <a:pt x="2741" y="119"/>
                    </a:lnTo>
                    <a:cubicBezTo>
                      <a:pt x="2703" y="138"/>
                      <a:pt x="2674" y="138"/>
                      <a:pt x="2636" y="138"/>
                    </a:cubicBezTo>
                    <a:cubicBezTo>
                      <a:pt x="2347" y="76"/>
                      <a:pt x="1995" y="1"/>
                      <a:pt x="1673" y="1"/>
                    </a:cubicBezTo>
                    <a:close/>
                  </a:path>
                </a:pathLst>
              </a:custGeom>
              <a:solidFill>
                <a:srgbClr val="67C6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8"/>
              <p:cNvSpPr/>
              <p:nvPr/>
            </p:nvSpPr>
            <p:spPr>
              <a:xfrm>
                <a:off x="4858425" y="5175550"/>
                <a:ext cx="240000" cy="253425"/>
              </a:xfrm>
              <a:custGeom>
                <a:rect b="b" l="l" r="r" t="t"/>
                <a:pathLst>
                  <a:path extrusionOk="0" h="10137" w="9600">
                    <a:moveTo>
                      <a:pt x="6889" y="4014"/>
                    </a:moveTo>
                    <a:cubicBezTo>
                      <a:pt x="6911" y="4014"/>
                      <a:pt x="6933" y="4015"/>
                      <a:pt x="6955" y="4015"/>
                    </a:cubicBezTo>
                    <a:cubicBezTo>
                      <a:pt x="7310" y="4025"/>
                      <a:pt x="7664" y="4063"/>
                      <a:pt x="8009" y="4140"/>
                    </a:cubicBezTo>
                    <a:cubicBezTo>
                      <a:pt x="8249" y="4197"/>
                      <a:pt x="9504" y="4485"/>
                      <a:pt x="8852" y="5107"/>
                    </a:cubicBezTo>
                    <a:cubicBezTo>
                      <a:pt x="8579" y="5369"/>
                      <a:pt x="7998" y="5426"/>
                      <a:pt x="7453" y="5426"/>
                    </a:cubicBezTo>
                    <a:cubicBezTo>
                      <a:pt x="7101" y="5426"/>
                      <a:pt x="6763" y="5402"/>
                      <a:pt x="6534" y="5395"/>
                    </a:cubicBezTo>
                    <a:cubicBezTo>
                      <a:pt x="5748" y="5366"/>
                      <a:pt x="5183" y="5079"/>
                      <a:pt x="5547" y="4178"/>
                    </a:cubicBezTo>
                    <a:cubicBezTo>
                      <a:pt x="5547" y="4168"/>
                      <a:pt x="5557" y="4149"/>
                      <a:pt x="5557" y="4140"/>
                    </a:cubicBezTo>
                    <a:cubicBezTo>
                      <a:pt x="6004" y="4103"/>
                      <a:pt x="6443" y="4014"/>
                      <a:pt x="6889" y="4014"/>
                    </a:cubicBezTo>
                    <a:close/>
                    <a:moveTo>
                      <a:pt x="5576" y="5653"/>
                    </a:moveTo>
                    <a:lnTo>
                      <a:pt x="5576" y="5653"/>
                    </a:lnTo>
                    <a:cubicBezTo>
                      <a:pt x="5672" y="5692"/>
                      <a:pt x="5767" y="5720"/>
                      <a:pt x="5863" y="5740"/>
                    </a:cubicBezTo>
                    <a:cubicBezTo>
                      <a:pt x="6098" y="5796"/>
                      <a:pt x="6346" y="5813"/>
                      <a:pt x="6596" y="5813"/>
                    </a:cubicBezTo>
                    <a:cubicBezTo>
                      <a:pt x="6897" y="5813"/>
                      <a:pt x="7200" y="5788"/>
                      <a:pt x="7482" y="5778"/>
                    </a:cubicBezTo>
                    <a:cubicBezTo>
                      <a:pt x="7554" y="5782"/>
                      <a:pt x="7626" y="5784"/>
                      <a:pt x="7698" y="5784"/>
                    </a:cubicBezTo>
                    <a:cubicBezTo>
                      <a:pt x="7971" y="5784"/>
                      <a:pt x="8242" y="5756"/>
                      <a:pt x="8507" y="5711"/>
                    </a:cubicBezTo>
                    <a:lnTo>
                      <a:pt x="8507" y="5711"/>
                    </a:lnTo>
                    <a:cubicBezTo>
                      <a:pt x="9053" y="6084"/>
                      <a:pt x="8709" y="6765"/>
                      <a:pt x="8210" y="6956"/>
                    </a:cubicBezTo>
                    <a:cubicBezTo>
                      <a:pt x="7972" y="7048"/>
                      <a:pt x="7707" y="7067"/>
                      <a:pt x="7451" y="7067"/>
                    </a:cubicBezTo>
                    <a:cubicBezTo>
                      <a:pt x="7358" y="7067"/>
                      <a:pt x="7265" y="7064"/>
                      <a:pt x="7176" y="7062"/>
                    </a:cubicBezTo>
                    <a:cubicBezTo>
                      <a:pt x="6802" y="7062"/>
                      <a:pt x="6438" y="7023"/>
                      <a:pt x="6084" y="6947"/>
                    </a:cubicBezTo>
                    <a:cubicBezTo>
                      <a:pt x="5461" y="6803"/>
                      <a:pt x="4963" y="6171"/>
                      <a:pt x="5576" y="5653"/>
                    </a:cubicBezTo>
                    <a:close/>
                    <a:moveTo>
                      <a:pt x="5700" y="7225"/>
                    </a:moveTo>
                    <a:cubicBezTo>
                      <a:pt x="6170" y="7407"/>
                      <a:pt x="6754" y="7416"/>
                      <a:pt x="7176" y="7435"/>
                    </a:cubicBezTo>
                    <a:cubicBezTo>
                      <a:pt x="7256" y="7441"/>
                      <a:pt x="7336" y="7445"/>
                      <a:pt x="7416" y="7445"/>
                    </a:cubicBezTo>
                    <a:cubicBezTo>
                      <a:pt x="7709" y="7445"/>
                      <a:pt x="8001" y="7403"/>
                      <a:pt x="8287" y="7320"/>
                    </a:cubicBezTo>
                    <a:lnTo>
                      <a:pt x="8287" y="7320"/>
                    </a:lnTo>
                    <a:cubicBezTo>
                      <a:pt x="8459" y="7646"/>
                      <a:pt x="8383" y="8048"/>
                      <a:pt x="8105" y="8278"/>
                    </a:cubicBezTo>
                    <a:cubicBezTo>
                      <a:pt x="7802" y="8556"/>
                      <a:pt x="7367" y="8597"/>
                      <a:pt x="6966" y="8597"/>
                    </a:cubicBezTo>
                    <a:cubicBezTo>
                      <a:pt x="6897" y="8597"/>
                      <a:pt x="6830" y="8596"/>
                      <a:pt x="6764" y="8595"/>
                    </a:cubicBezTo>
                    <a:cubicBezTo>
                      <a:pt x="6719" y="8595"/>
                      <a:pt x="6672" y="8595"/>
                      <a:pt x="6623" y="8595"/>
                    </a:cubicBezTo>
                    <a:cubicBezTo>
                      <a:pt x="6184" y="8595"/>
                      <a:pt x="5625" y="8572"/>
                      <a:pt x="5461" y="8106"/>
                    </a:cubicBezTo>
                    <a:cubicBezTo>
                      <a:pt x="5365" y="7790"/>
                      <a:pt x="5461" y="7445"/>
                      <a:pt x="5700" y="7225"/>
                    </a:cubicBezTo>
                    <a:close/>
                    <a:moveTo>
                      <a:pt x="7971" y="8796"/>
                    </a:moveTo>
                    <a:cubicBezTo>
                      <a:pt x="7980" y="8824"/>
                      <a:pt x="7990" y="8853"/>
                      <a:pt x="8009" y="8882"/>
                    </a:cubicBezTo>
                    <a:cubicBezTo>
                      <a:pt x="8134" y="9074"/>
                      <a:pt x="8115" y="9323"/>
                      <a:pt x="7961" y="9485"/>
                    </a:cubicBezTo>
                    <a:cubicBezTo>
                      <a:pt x="7818" y="9600"/>
                      <a:pt x="7655" y="9677"/>
                      <a:pt x="7473" y="9696"/>
                    </a:cubicBezTo>
                    <a:cubicBezTo>
                      <a:pt x="7224" y="9754"/>
                      <a:pt x="6975" y="9773"/>
                      <a:pt x="6716" y="9773"/>
                    </a:cubicBezTo>
                    <a:cubicBezTo>
                      <a:pt x="6189" y="9763"/>
                      <a:pt x="5423" y="9399"/>
                      <a:pt x="5662" y="8796"/>
                    </a:cubicBezTo>
                    <a:lnTo>
                      <a:pt x="5662" y="8796"/>
                    </a:lnTo>
                    <a:cubicBezTo>
                      <a:pt x="5921" y="8901"/>
                      <a:pt x="6208" y="8959"/>
                      <a:pt x="6496" y="8959"/>
                    </a:cubicBezTo>
                    <a:cubicBezTo>
                      <a:pt x="6622" y="8964"/>
                      <a:pt x="6755" y="8968"/>
                      <a:pt x="6891" y="8968"/>
                    </a:cubicBezTo>
                    <a:cubicBezTo>
                      <a:pt x="7258" y="8968"/>
                      <a:pt x="7642" y="8936"/>
                      <a:pt x="7971" y="8796"/>
                    </a:cubicBezTo>
                    <a:close/>
                    <a:moveTo>
                      <a:pt x="6294" y="1"/>
                    </a:moveTo>
                    <a:lnTo>
                      <a:pt x="6131" y="193"/>
                    </a:lnTo>
                    <a:cubicBezTo>
                      <a:pt x="6304" y="279"/>
                      <a:pt x="6390" y="461"/>
                      <a:pt x="6352" y="643"/>
                    </a:cubicBezTo>
                    <a:lnTo>
                      <a:pt x="6342" y="652"/>
                    </a:lnTo>
                    <a:cubicBezTo>
                      <a:pt x="5595" y="1591"/>
                      <a:pt x="5030" y="2741"/>
                      <a:pt x="5164" y="3967"/>
                    </a:cubicBezTo>
                    <a:cubicBezTo>
                      <a:pt x="5164" y="4006"/>
                      <a:pt x="5193" y="4053"/>
                      <a:pt x="5231" y="4082"/>
                    </a:cubicBezTo>
                    <a:cubicBezTo>
                      <a:pt x="4915" y="4667"/>
                      <a:pt x="4924" y="5213"/>
                      <a:pt x="5365" y="5529"/>
                    </a:cubicBezTo>
                    <a:cubicBezTo>
                      <a:pt x="4972" y="5778"/>
                      <a:pt x="4829" y="6295"/>
                      <a:pt x="5049" y="6707"/>
                    </a:cubicBezTo>
                    <a:cubicBezTo>
                      <a:pt x="5145" y="6880"/>
                      <a:pt x="5279" y="7014"/>
                      <a:pt x="5442" y="7110"/>
                    </a:cubicBezTo>
                    <a:cubicBezTo>
                      <a:pt x="5164" y="7349"/>
                      <a:pt x="5020" y="7723"/>
                      <a:pt x="5097" y="8087"/>
                    </a:cubicBezTo>
                    <a:cubicBezTo>
                      <a:pt x="5126" y="8307"/>
                      <a:pt x="5250" y="8518"/>
                      <a:pt x="5432" y="8662"/>
                    </a:cubicBezTo>
                    <a:cubicBezTo>
                      <a:pt x="5260" y="8949"/>
                      <a:pt x="5269" y="9303"/>
                      <a:pt x="5461" y="9572"/>
                    </a:cubicBezTo>
                    <a:cubicBezTo>
                      <a:pt x="5461" y="9581"/>
                      <a:pt x="5470" y="9591"/>
                      <a:pt x="5470" y="9591"/>
                    </a:cubicBezTo>
                    <a:cubicBezTo>
                      <a:pt x="5160" y="9644"/>
                      <a:pt x="4861" y="9670"/>
                      <a:pt x="4571" y="9670"/>
                    </a:cubicBezTo>
                    <a:cubicBezTo>
                      <a:pt x="3233" y="9670"/>
                      <a:pt x="2100" y="9117"/>
                      <a:pt x="1044" y="8125"/>
                    </a:cubicBezTo>
                    <a:cubicBezTo>
                      <a:pt x="1016" y="8096"/>
                      <a:pt x="977" y="8087"/>
                      <a:pt x="949" y="8077"/>
                    </a:cubicBezTo>
                    <a:cubicBezTo>
                      <a:pt x="853" y="7962"/>
                      <a:pt x="747" y="7857"/>
                      <a:pt x="632" y="7761"/>
                    </a:cubicBezTo>
                    <a:cubicBezTo>
                      <a:pt x="747" y="6803"/>
                      <a:pt x="738" y="5826"/>
                      <a:pt x="623" y="4868"/>
                    </a:cubicBezTo>
                    <a:lnTo>
                      <a:pt x="383" y="4858"/>
                    </a:lnTo>
                    <a:cubicBezTo>
                      <a:pt x="326" y="6180"/>
                      <a:pt x="249" y="7474"/>
                      <a:pt x="115" y="8796"/>
                    </a:cubicBezTo>
                    <a:lnTo>
                      <a:pt x="0" y="8805"/>
                    </a:lnTo>
                    <a:lnTo>
                      <a:pt x="19" y="9045"/>
                    </a:lnTo>
                    <a:cubicBezTo>
                      <a:pt x="67" y="9026"/>
                      <a:pt x="115" y="9006"/>
                      <a:pt x="163" y="8978"/>
                    </a:cubicBezTo>
                    <a:cubicBezTo>
                      <a:pt x="198" y="9013"/>
                      <a:pt x="242" y="9028"/>
                      <a:pt x="285" y="9028"/>
                    </a:cubicBezTo>
                    <a:cubicBezTo>
                      <a:pt x="361" y="9028"/>
                      <a:pt x="436" y="8980"/>
                      <a:pt x="460" y="8901"/>
                    </a:cubicBezTo>
                    <a:cubicBezTo>
                      <a:pt x="498" y="8690"/>
                      <a:pt x="537" y="8480"/>
                      <a:pt x="565" y="8269"/>
                    </a:cubicBezTo>
                    <a:cubicBezTo>
                      <a:pt x="661" y="8384"/>
                      <a:pt x="776" y="8480"/>
                      <a:pt x="910" y="8547"/>
                    </a:cubicBezTo>
                    <a:cubicBezTo>
                      <a:pt x="1713" y="9531"/>
                      <a:pt x="3025" y="10068"/>
                      <a:pt x="4307" y="10068"/>
                    </a:cubicBezTo>
                    <a:cubicBezTo>
                      <a:pt x="4785" y="10068"/>
                      <a:pt x="5259" y="9993"/>
                      <a:pt x="5700" y="9840"/>
                    </a:cubicBezTo>
                    <a:cubicBezTo>
                      <a:pt x="5988" y="10070"/>
                      <a:pt x="6390" y="10137"/>
                      <a:pt x="6764" y="10137"/>
                    </a:cubicBezTo>
                    <a:lnTo>
                      <a:pt x="6793" y="10137"/>
                    </a:lnTo>
                    <a:cubicBezTo>
                      <a:pt x="7281" y="10137"/>
                      <a:pt x="7913" y="10089"/>
                      <a:pt x="8268" y="9706"/>
                    </a:cubicBezTo>
                    <a:cubicBezTo>
                      <a:pt x="8536" y="9399"/>
                      <a:pt x="8594" y="8901"/>
                      <a:pt x="8258" y="8623"/>
                    </a:cubicBezTo>
                    <a:cubicBezTo>
                      <a:pt x="8335" y="8566"/>
                      <a:pt x="8412" y="8499"/>
                      <a:pt x="8479" y="8422"/>
                    </a:cubicBezTo>
                    <a:cubicBezTo>
                      <a:pt x="8756" y="8087"/>
                      <a:pt x="8891" y="7541"/>
                      <a:pt x="8642" y="7167"/>
                    </a:cubicBezTo>
                    <a:cubicBezTo>
                      <a:pt x="8833" y="7052"/>
                      <a:pt x="8986" y="6889"/>
                      <a:pt x="9073" y="6688"/>
                    </a:cubicBezTo>
                    <a:cubicBezTo>
                      <a:pt x="9255" y="6305"/>
                      <a:pt x="9197" y="5835"/>
                      <a:pt x="8891" y="5567"/>
                    </a:cubicBezTo>
                    <a:cubicBezTo>
                      <a:pt x="8919" y="5558"/>
                      <a:pt x="8939" y="5548"/>
                      <a:pt x="8967" y="5538"/>
                    </a:cubicBezTo>
                    <a:cubicBezTo>
                      <a:pt x="9600" y="5107"/>
                      <a:pt x="9542" y="4341"/>
                      <a:pt x="8881" y="4015"/>
                    </a:cubicBezTo>
                    <a:cubicBezTo>
                      <a:pt x="8381" y="3765"/>
                      <a:pt x="7734" y="3629"/>
                      <a:pt x="7091" y="3629"/>
                    </a:cubicBezTo>
                    <a:cubicBezTo>
                      <a:pt x="6527" y="3629"/>
                      <a:pt x="5965" y="3734"/>
                      <a:pt x="5509" y="3958"/>
                    </a:cubicBezTo>
                    <a:cubicBezTo>
                      <a:pt x="5403" y="2923"/>
                      <a:pt x="5854" y="2061"/>
                      <a:pt x="6266" y="1160"/>
                    </a:cubicBezTo>
                    <a:cubicBezTo>
                      <a:pt x="6273" y="1163"/>
                      <a:pt x="6282" y="1164"/>
                      <a:pt x="6290" y="1164"/>
                    </a:cubicBezTo>
                    <a:cubicBezTo>
                      <a:pt x="6314" y="1164"/>
                      <a:pt x="6340" y="1155"/>
                      <a:pt x="6361" y="1141"/>
                    </a:cubicBezTo>
                    <a:cubicBezTo>
                      <a:pt x="6620" y="969"/>
                      <a:pt x="6735" y="633"/>
                      <a:pt x="6611" y="336"/>
                    </a:cubicBezTo>
                    <a:cubicBezTo>
                      <a:pt x="6553" y="193"/>
                      <a:pt x="6438" y="68"/>
                      <a:pt x="6294" y="1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8"/>
              <p:cNvSpPr/>
              <p:nvPr/>
            </p:nvSpPr>
            <p:spPr>
              <a:xfrm>
                <a:off x="4922850" y="5171300"/>
                <a:ext cx="92950" cy="109900"/>
              </a:xfrm>
              <a:custGeom>
                <a:rect b="b" l="l" r="r" t="t"/>
                <a:pathLst>
                  <a:path extrusionOk="0" h="4396" w="3718">
                    <a:moveTo>
                      <a:pt x="3387" y="0"/>
                    </a:moveTo>
                    <a:cubicBezTo>
                      <a:pt x="2527" y="0"/>
                      <a:pt x="1838" y="618"/>
                      <a:pt x="1361" y="1311"/>
                    </a:cubicBezTo>
                    <a:cubicBezTo>
                      <a:pt x="776" y="2154"/>
                      <a:pt x="125" y="3323"/>
                      <a:pt x="0" y="4377"/>
                    </a:cubicBezTo>
                    <a:lnTo>
                      <a:pt x="221" y="4396"/>
                    </a:lnTo>
                    <a:cubicBezTo>
                      <a:pt x="1131" y="2892"/>
                      <a:pt x="1466" y="593"/>
                      <a:pt x="3554" y="353"/>
                    </a:cubicBezTo>
                    <a:lnTo>
                      <a:pt x="3717" y="161"/>
                    </a:lnTo>
                    <a:cubicBezTo>
                      <a:pt x="3708" y="75"/>
                      <a:pt x="3641" y="8"/>
                      <a:pt x="3554" y="8"/>
                    </a:cubicBezTo>
                    <a:cubicBezTo>
                      <a:pt x="3498" y="3"/>
                      <a:pt x="3442" y="0"/>
                      <a:pt x="3387" y="0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8"/>
              <p:cNvSpPr/>
              <p:nvPr/>
            </p:nvSpPr>
            <p:spPr>
              <a:xfrm>
                <a:off x="4787275" y="5278975"/>
                <a:ext cx="146375" cy="127650"/>
              </a:xfrm>
              <a:custGeom>
                <a:rect b="b" l="l" r="r" t="t"/>
                <a:pathLst>
                  <a:path extrusionOk="0" h="5106" w="5855">
                    <a:moveTo>
                      <a:pt x="1831" y="0"/>
                    </a:moveTo>
                    <a:cubicBezTo>
                      <a:pt x="1435" y="0"/>
                      <a:pt x="1066" y="80"/>
                      <a:pt x="844" y="319"/>
                    </a:cubicBezTo>
                    <a:cubicBezTo>
                      <a:pt x="633" y="539"/>
                      <a:pt x="623" y="942"/>
                      <a:pt x="576" y="1210"/>
                    </a:cubicBezTo>
                    <a:cubicBezTo>
                      <a:pt x="480" y="1785"/>
                      <a:pt x="394" y="2369"/>
                      <a:pt x="336" y="2953"/>
                    </a:cubicBezTo>
                    <a:cubicBezTo>
                      <a:pt x="279" y="3538"/>
                      <a:pt x="1" y="4467"/>
                      <a:pt x="595" y="4831"/>
                    </a:cubicBezTo>
                    <a:cubicBezTo>
                      <a:pt x="903" y="5022"/>
                      <a:pt x="1312" y="5106"/>
                      <a:pt x="1730" y="5106"/>
                    </a:cubicBezTo>
                    <a:cubicBezTo>
                      <a:pt x="2130" y="5106"/>
                      <a:pt x="2538" y="5029"/>
                      <a:pt x="2875" y="4898"/>
                    </a:cubicBezTo>
                    <a:lnTo>
                      <a:pt x="2856" y="4659"/>
                    </a:lnTo>
                    <a:cubicBezTo>
                      <a:pt x="2565" y="4676"/>
                      <a:pt x="2281" y="4704"/>
                      <a:pt x="1993" y="4704"/>
                    </a:cubicBezTo>
                    <a:cubicBezTo>
                      <a:pt x="1807" y="4704"/>
                      <a:pt x="1620" y="4693"/>
                      <a:pt x="1428" y="4659"/>
                    </a:cubicBezTo>
                    <a:cubicBezTo>
                      <a:pt x="499" y="4515"/>
                      <a:pt x="633" y="3902"/>
                      <a:pt x="710" y="3135"/>
                    </a:cubicBezTo>
                    <a:cubicBezTo>
                      <a:pt x="767" y="2522"/>
                      <a:pt x="748" y="1727"/>
                      <a:pt x="978" y="1152"/>
                    </a:cubicBezTo>
                    <a:cubicBezTo>
                      <a:pt x="949" y="865"/>
                      <a:pt x="1074" y="692"/>
                      <a:pt x="1352" y="635"/>
                    </a:cubicBezTo>
                    <a:cubicBezTo>
                      <a:pt x="1487" y="500"/>
                      <a:pt x="1668" y="424"/>
                      <a:pt x="1852" y="424"/>
                    </a:cubicBezTo>
                    <a:cubicBezTo>
                      <a:pt x="1889" y="424"/>
                      <a:pt x="1927" y="427"/>
                      <a:pt x="1965" y="434"/>
                    </a:cubicBezTo>
                    <a:cubicBezTo>
                      <a:pt x="2035" y="425"/>
                      <a:pt x="2107" y="421"/>
                      <a:pt x="2181" y="421"/>
                    </a:cubicBezTo>
                    <a:cubicBezTo>
                      <a:pt x="2501" y="421"/>
                      <a:pt x="2847" y="494"/>
                      <a:pt x="3143" y="549"/>
                    </a:cubicBezTo>
                    <a:cubicBezTo>
                      <a:pt x="3155" y="553"/>
                      <a:pt x="3169" y="555"/>
                      <a:pt x="3182" y="555"/>
                    </a:cubicBezTo>
                    <a:cubicBezTo>
                      <a:pt x="3202" y="555"/>
                      <a:pt x="3222" y="550"/>
                      <a:pt x="3239" y="539"/>
                    </a:cubicBezTo>
                    <a:lnTo>
                      <a:pt x="3239" y="539"/>
                    </a:lnTo>
                    <a:cubicBezTo>
                      <a:pt x="3239" y="597"/>
                      <a:pt x="3229" y="664"/>
                      <a:pt x="3229" y="721"/>
                    </a:cubicBezTo>
                    <a:lnTo>
                      <a:pt x="3469" y="731"/>
                    </a:lnTo>
                    <a:cubicBezTo>
                      <a:pt x="4105" y="539"/>
                      <a:pt x="4765" y="450"/>
                      <a:pt x="5427" y="450"/>
                    </a:cubicBezTo>
                    <a:cubicBezTo>
                      <a:pt x="5493" y="450"/>
                      <a:pt x="5559" y="451"/>
                      <a:pt x="5624" y="453"/>
                    </a:cubicBezTo>
                    <a:cubicBezTo>
                      <a:pt x="5628" y="453"/>
                      <a:pt x="5631" y="453"/>
                      <a:pt x="5634" y="453"/>
                    </a:cubicBezTo>
                    <a:cubicBezTo>
                      <a:pt x="5854" y="453"/>
                      <a:pt x="5851" y="127"/>
                      <a:pt x="5644" y="89"/>
                    </a:cubicBezTo>
                    <a:lnTo>
                      <a:pt x="5433" y="60"/>
                    </a:lnTo>
                    <a:cubicBezTo>
                      <a:pt x="5372" y="58"/>
                      <a:pt x="5311" y="56"/>
                      <a:pt x="5250" y="56"/>
                    </a:cubicBezTo>
                    <a:cubicBezTo>
                      <a:pt x="4623" y="56"/>
                      <a:pt x="4008" y="191"/>
                      <a:pt x="3440" y="453"/>
                    </a:cubicBezTo>
                    <a:cubicBezTo>
                      <a:pt x="3417" y="437"/>
                      <a:pt x="3393" y="422"/>
                      <a:pt x="3364" y="422"/>
                    </a:cubicBezTo>
                    <a:cubicBezTo>
                      <a:pt x="3358" y="422"/>
                      <a:pt x="3351" y="422"/>
                      <a:pt x="3344" y="424"/>
                    </a:cubicBezTo>
                    <a:cubicBezTo>
                      <a:pt x="3383" y="338"/>
                      <a:pt x="3335" y="242"/>
                      <a:pt x="3239" y="223"/>
                    </a:cubicBezTo>
                    <a:cubicBezTo>
                      <a:pt x="2894" y="131"/>
                      <a:pt x="2340" y="0"/>
                      <a:pt x="1831" y="0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8"/>
              <p:cNvSpPr/>
              <p:nvPr/>
            </p:nvSpPr>
            <p:spPr>
              <a:xfrm>
                <a:off x="4817950" y="5358575"/>
                <a:ext cx="26600" cy="22550"/>
              </a:xfrm>
              <a:custGeom>
                <a:rect b="b" l="l" r="r" t="t"/>
                <a:pathLst>
                  <a:path extrusionOk="0" h="902" w="1064">
                    <a:moveTo>
                      <a:pt x="495" y="206"/>
                    </a:moveTo>
                    <a:cubicBezTo>
                      <a:pt x="659" y="206"/>
                      <a:pt x="812" y="345"/>
                      <a:pt x="699" y="526"/>
                    </a:cubicBezTo>
                    <a:cubicBezTo>
                      <a:pt x="672" y="594"/>
                      <a:pt x="602" y="633"/>
                      <a:pt x="529" y="633"/>
                    </a:cubicBezTo>
                    <a:cubicBezTo>
                      <a:pt x="499" y="633"/>
                      <a:pt x="469" y="626"/>
                      <a:pt x="441" y="612"/>
                    </a:cubicBezTo>
                    <a:cubicBezTo>
                      <a:pt x="355" y="545"/>
                      <a:pt x="316" y="430"/>
                      <a:pt x="355" y="325"/>
                    </a:cubicBezTo>
                    <a:cubicBezTo>
                      <a:pt x="374" y="296"/>
                      <a:pt x="374" y="268"/>
                      <a:pt x="364" y="239"/>
                    </a:cubicBezTo>
                    <a:cubicBezTo>
                      <a:pt x="405" y="216"/>
                      <a:pt x="450" y="206"/>
                      <a:pt x="495" y="206"/>
                    </a:cubicBezTo>
                    <a:close/>
                    <a:moveTo>
                      <a:pt x="560" y="0"/>
                    </a:moveTo>
                    <a:cubicBezTo>
                      <a:pt x="448" y="0"/>
                      <a:pt x="340" y="43"/>
                      <a:pt x="259" y="124"/>
                    </a:cubicBezTo>
                    <a:cubicBezTo>
                      <a:pt x="251" y="123"/>
                      <a:pt x="244" y="122"/>
                      <a:pt x="237" y="122"/>
                    </a:cubicBezTo>
                    <a:cubicBezTo>
                      <a:pt x="187" y="122"/>
                      <a:pt x="141" y="149"/>
                      <a:pt x="125" y="191"/>
                    </a:cubicBezTo>
                    <a:cubicBezTo>
                      <a:pt x="0" y="421"/>
                      <a:pt x="77" y="699"/>
                      <a:pt x="287" y="833"/>
                    </a:cubicBezTo>
                    <a:cubicBezTo>
                      <a:pt x="363" y="879"/>
                      <a:pt x="447" y="901"/>
                      <a:pt x="530" y="901"/>
                    </a:cubicBezTo>
                    <a:cubicBezTo>
                      <a:pt x="688" y="901"/>
                      <a:pt x="841" y="821"/>
                      <a:pt x="929" y="670"/>
                    </a:cubicBezTo>
                    <a:cubicBezTo>
                      <a:pt x="1063" y="459"/>
                      <a:pt x="996" y="181"/>
                      <a:pt x="776" y="57"/>
                    </a:cubicBezTo>
                    <a:cubicBezTo>
                      <a:pt x="708" y="19"/>
                      <a:pt x="633" y="0"/>
                      <a:pt x="560" y="0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0" name="Google Shape;560;p38"/>
          <p:cNvSpPr/>
          <p:nvPr/>
        </p:nvSpPr>
        <p:spPr>
          <a:xfrm>
            <a:off x="5539316" y="3609800"/>
            <a:ext cx="605848" cy="535906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67C6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8"/>
          <p:cNvSpPr/>
          <p:nvPr/>
        </p:nvSpPr>
        <p:spPr>
          <a:xfrm rot="4499909">
            <a:off x="7405946" y="3464599"/>
            <a:ext cx="605858" cy="535931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2" name="Google Shape;562;p38"/>
          <p:cNvGrpSpPr/>
          <p:nvPr/>
        </p:nvGrpSpPr>
        <p:grpSpPr>
          <a:xfrm>
            <a:off x="6081102" y="2553020"/>
            <a:ext cx="1290512" cy="689639"/>
            <a:chOff x="2564650" y="5030125"/>
            <a:chExt cx="719750" cy="384650"/>
          </a:xfrm>
        </p:grpSpPr>
        <p:sp>
          <p:nvSpPr>
            <p:cNvPr id="563" name="Google Shape;563;p38"/>
            <p:cNvSpPr/>
            <p:nvPr/>
          </p:nvSpPr>
          <p:spPr>
            <a:xfrm>
              <a:off x="2564650" y="5030125"/>
              <a:ext cx="719750" cy="384650"/>
            </a:xfrm>
            <a:custGeom>
              <a:rect b="b" l="l" r="r" t="t"/>
              <a:pathLst>
                <a:path extrusionOk="0" h="15386" w="28790">
                  <a:moveTo>
                    <a:pt x="22018" y="470"/>
                  </a:moveTo>
                  <a:cubicBezTo>
                    <a:pt x="24745" y="470"/>
                    <a:pt x="27203" y="2140"/>
                    <a:pt x="28052" y="4975"/>
                  </a:cubicBezTo>
                  <a:cubicBezTo>
                    <a:pt x="28541" y="6632"/>
                    <a:pt x="28253" y="8395"/>
                    <a:pt x="26921" y="9564"/>
                  </a:cubicBezTo>
                  <a:cubicBezTo>
                    <a:pt x="25580" y="10742"/>
                    <a:pt x="23750" y="11030"/>
                    <a:pt x="22026" y="11030"/>
                  </a:cubicBezTo>
                  <a:cubicBezTo>
                    <a:pt x="22006" y="11030"/>
                    <a:pt x="21986" y="11030"/>
                    <a:pt x="21965" y="11030"/>
                  </a:cubicBezTo>
                  <a:cubicBezTo>
                    <a:pt x="21427" y="11030"/>
                    <a:pt x="20800" y="10997"/>
                    <a:pt x="20158" y="10997"/>
                  </a:cubicBezTo>
                  <a:cubicBezTo>
                    <a:pt x="18426" y="10997"/>
                    <a:pt x="16587" y="11234"/>
                    <a:pt x="16096" y="12984"/>
                  </a:cubicBezTo>
                  <a:cubicBezTo>
                    <a:pt x="15847" y="12620"/>
                    <a:pt x="15665" y="12208"/>
                    <a:pt x="15559" y="11767"/>
                  </a:cubicBezTo>
                  <a:cubicBezTo>
                    <a:pt x="15540" y="11719"/>
                    <a:pt x="15511" y="11681"/>
                    <a:pt x="15463" y="11662"/>
                  </a:cubicBezTo>
                  <a:cubicBezTo>
                    <a:pt x="15511" y="10120"/>
                    <a:pt x="15176" y="8606"/>
                    <a:pt x="14486" y="7226"/>
                  </a:cubicBezTo>
                  <a:cubicBezTo>
                    <a:pt x="14496" y="7217"/>
                    <a:pt x="14496" y="7207"/>
                    <a:pt x="14496" y="7198"/>
                  </a:cubicBezTo>
                  <a:cubicBezTo>
                    <a:pt x="14467" y="3979"/>
                    <a:pt x="17188" y="1583"/>
                    <a:pt x="20110" y="740"/>
                  </a:cubicBezTo>
                  <a:cubicBezTo>
                    <a:pt x="20749" y="558"/>
                    <a:pt x="21391" y="470"/>
                    <a:pt x="22018" y="470"/>
                  </a:cubicBezTo>
                  <a:close/>
                  <a:moveTo>
                    <a:pt x="6711" y="2584"/>
                  </a:moveTo>
                  <a:cubicBezTo>
                    <a:pt x="9156" y="2584"/>
                    <a:pt x="11539" y="3865"/>
                    <a:pt x="13088" y="5751"/>
                  </a:cubicBezTo>
                  <a:cubicBezTo>
                    <a:pt x="15087" y="8200"/>
                    <a:pt x="15529" y="11394"/>
                    <a:pt x="14625" y="14341"/>
                  </a:cubicBezTo>
                  <a:lnTo>
                    <a:pt x="14625" y="14341"/>
                  </a:lnTo>
                  <a:cubicBezTo>
                    <a:pt x="14309" y="13033"/>
                    <a:pt x="12704" y="12817"/>
                    <a:pt x="11249" y="12817"/>
                  </a:cubicBezTo>
                  <a:cubicBezTo>
                    <a:pt x="10579" y="12817"/>
                    <a:pt x="9942" y="12863"/>
                    <a:pt x="9476" y="12869"/>
                  </a:cubicBezTo>
                  <a:cubicBezTo>
                    <a:pt x="9368" y="12871"/>
                    <a:pt x="9259" y="12872"/>
                    <a:pt x="9149" y="12872"/>
                  </a:cubicBezTo>
                  <a:cubicBezTo>
                    <a:pt x="6308" y="12872"/>
                    <a:pt x="3040" y="12246"/>
                    <a:pt x="1601" y="9497"/>
                  </a:cubicBezTo>
                  <a:cubicBezTo>
                    <a:pt x="97" y="6613"/>
                    <a:pt x="2348" y="3365"/>
                    <a:pt x="5289" y="2733"/>
                  </a:cubicBezTo>
                  <a:cubicBezTo>
                    <a:pt x="5762" y="2632"/>
                    <a:pt x="6238" y="2584"/>
                    <a:pt x="6711" y="2584"/>
                  </a:cubicBezTo>
                  <a:close/>
                  <a:moveTo>
                    <a:pt x="22199" y="1"/>
                  </a:moveTo>
                  <a:cubicBezTo>
                    <a:pt x="20662" y="1"/>
                    <a:pt x="19102" y="497"/>
                    <a:pt x="17801" y="1277"/>
                  </a:cubicBezTo>
                  <a:cubicBezTo>
                    <a:pt x="15856" y="2427"/>
                    <a:pt x="14122" y="4467"/>
                    <a:pt x="14285" y="6824"/>
                  </a:cubicBezTo>
                  <a:cubicBezTo>
                    <a:pt x="12973" y="4438"/>
                    <a:pt x="10635" y="2609"/>
                    <a:pt x="7703" y="2225"/>
                  </a:cubicBezTo>
                  <a:cubicBezTo>
                    <a:pt x="7390" y="2184"/>
                    <a:pt x="7074" y="2164"/>
                    <a:pt x="6761" y="2164"/>
                  </a:cubicBezTo>
                  <a:cubicBezTo>
                    <a:pt x="4375" y="2164"/>
                    <a:pt x="2075" y="3350"/>
                    <a:pt x="1093" y="5636"/>
                  </a:cubicBezTo>
                  <a:cubicBezTo>
                    <a:pt x="1" y="8184"/>
                    <a:pt x="1323" y="10771"/>
                    <a:pt x="3603" y="12112"/>
                  </a:cubicBezTo>
                  <a:cubicBezTo>
                    <a:pt x="5031" y="12955"/>
                    <a:pt x="6717" y="13243"/>
                    <a:pt x="8355" y="13300"/>
                  </a:cubicBezTo>
                  <a:cubicBezTo>
                    <a:pt x="8396" y="13301"/>
                    <a:pt x="8439" y="13302"/>
                    <a:pt x="8484" y="13302"/>
                  </a:cubicBezTo>
                  <a:cubicBezTo>
                    <a:pt x="9120" y="13302"/>
                    <a:pt x="10148" y="13184"/>
                    <a:pt x="11161" y="13184"/>
                  </a:cubicBezTo>
                  <a:cubicBezTo>
                    <a:pt x="12795" y="13184"/>
                    <a:pt x="14389" y="13491"/>
                    <a:pt x="14228" y="15092"/>
                  </a:cubicBezTo>
                  <a:cubicBezTo>
                    <a:pt x="14218" y="15168"/>
                    <a:pt x="14247" y="15235"/>
                    <a:pt x="14304" y="15274"/>
                  </a:cubicBezTo>
                  <a:cubicBezTo>
                    <a:pt x="14316" y="15344"/>
                    <a:pt x="14378" y="15386"/>
                    <a:pt x="14439" y="15386"/>
                  </a:cubicBezTo>
                  <a:cubicBezTo>
                    <a:pt x="14478" y="15386"/>
                    <a:pt x="14518" y="15369"/>
                    <a:pt x="14544" y="15331"/>
                  </a:cubicBezTo>
                  <a:cubicBezTo>
                    <a:pt x="14563" y="15302"/>
                    <a:pt x="14582" y="15264"/>
                    <a:pt x="14592" y="15235"/>
                  </a:cubicBezTo>
                  <a:cubicBezTo>
                    <a:pt x="14630" y="15197"/>
                    <a:pt x="14649" y="15149"/>
                    <a:pt x="14659" y="15092"/>
                  </a:cubicBezTo>
                  <a:cubicBezTo>
                    <a:pt x="15042" y="14268"/>
                    <a:pt x="15301" y="13377"/>
                    <a:pt x="15406" y="12467"/>
                  </a:cubicBezTo>
                  <a:cubicBezTo>
                    <a:pt x="15569" y="12860"/>
                    <a:pt x="15789" y="13233"/>
                    <a:pt x="16067" y="13568"/>
                  </a:cubicBezTo>
                  <a:cubicBezTo>
                    <a:pt x="16101" y="13603"/>
                    <a:pt x="16147" y="13619"/>
                    <a:pt x="16193" y="13619"/>
                  </a:cubicBezTo>
                  <a:cubicBezTo>
                    <a:pt x="16275" y="13619"/>
                    <a:pt x="16359" y="13568"/>
                    <a:pt x="16383" y="13482"/>
                  </a:cubicBezTo>
                  <a:cubicBezTo>
                    <a:pt x="16646" y="11738"/>
                    <a:pt x="18457" y="11405"/>
                    <a:pt x="19959" y="11405"/>
                  </a:cubicBezTo>
                  <a:cubicBezTo>
                    <a:pt x="20099" y="11405"/>
                    <a:pt x="20236" y="11408"/>
                    <a:pt x="20369" y="11413"/>
                  </a:cubicBezTo>
                  <a:cubicBezTo>
                    <a:pt x="20925" y="11431"/>
                    <a:pt x="21482" y="11454"/>
                    <a:pt x="22038" y="11454"/>
                  </a:cubicBezTo>
                  <a:cubicBezTo>
                    <a:pt x="22939" y="11454"/>
                    <a:pt x="23836" y="11395"/>
                    <a:pt x="24718" y="11164"/>
                  </a:cubicBezTo>
                  <a:cubicBezTo>
                    <a:pt x="26979" y="10570"/>
                    <a:pt x="28790" y="8826"/>
                    <a:pt x="28723" y="6374"/>
                  </a:cubicBezTo>
                  <a:cubicBezTo>
                    <a:pt x="28646" y="4026"/>
                    <a:pt x="27103" y="1718"/>
                    <a:pt x="25025" y="654"/>
                  </a:cubicBezTo>
                  <a:cubicBezTo>
                    <a:pt x="24140" y="201"/>
                    <a:pt x="23174" y="1"/>
                    <a:pt x="22199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3194325" y="5176675"/>
              <a:ext cx="37625" cy="31275"/>
            </a:xfrm>
            <a:custGeom>
              <a:rect b="b" l="l" r="r" t="t"/>
              <a:pathLst>
                <a:path extrusionOk="0" h="1251" w="1505">
                  <a:moveTo>
                    <a:pt x="812" y="361"/>
                  </a:moveTo>
                  <a:cubicBezTo>
                    <a:pt x="856" y="361"/>
                    <a:pt x="900" y="375"/>
                    <a:pt x="939" y="406"/>
                  </a:cubicBezTo>
                  <a:cubicBezTo>
                    <a:pt x="1064" y="531"/>
                    <a:pt x="1064" y="732"/>
                    <a:pt x="930" y="847"/>
                  </a:cubicBezTo>
                  <a:cubicBezTo>
                    <a:pt x="873" y="883"/>
                    <a:pt x="809" y="900"/>
                    <a:pt x="746" y="900"/>
                  </a:cubicBezTo>
                  <a:cubicBezTo>
                    <a:pt x="639" y="900"/>
                    <a:pt x="532" y="851"/>
                    <a:pt x="460" y="761"/>
                  </a:cubicBezTo>
                  <a:cubicBezTo>
                    <a:pt x="441" y="732"/>
                    <a:pt x="422" y="703"/>
                    <a:pt x="412" y="665"/>
                  </a:cubicBezTo>
                  <a:cubicBezTo>
                    <a:pt x="470" y="646"/>
                    <a:pt x="508" y="607"/>
                    <a:pt x="537" y="560"/>
                  </a:cubicBezTo>
                  <a:cubicBezTo>
                    <a:pt x="579" y="455"/>
                    <a:pt x="696" y="361"/>
                    <a:pt x="812" y="361"/>
                  </a:cubicBezTo>
                  <a:close/>
                  <a:moveTo>
                    <a:pt x="810" y="0"/>
                  </a:moveTo>
                  <a:cubicBezTo>
                    <a:pt x="734" y="0"/>
                    <a:pt x="659" y="15"/>
                    <a:pt x="585" y="42"/>
                  </a:cubicBezTo>
                  <a:cubicBezTo>
                    <a:pt x="566" y="24"/>
                    <a:pt x="540" y="13"/>
                    <a:pt x="513" y="13"/>
                  </a:cubicBezTo>
                  <a:cubicBezTo>
                    <a:pt x="498" y="13"/>
                    <a:pt x="483" y="16"/>
                    <a:pt x="470" y="23"/>
                  </a:cubicBezTo>
                  <a:cubicBezTo>
                    <a:pt x="106" y="205"/>
                    <a:pt x="0" y="665"/>
                    <a:pt x="230" y="991"/>
                  </a:cubicBezTo>
                  <a:cubicBezTo>
                    <a:pt x="363" y="1164"/>
                    <a:pt x="560" y="1250"/>
                    <a:pt x="759" y="1250"/>
                  </a:cubicBezTo>
                  <a:cubicBezTo>
                    <a:pt x="934" y="1250"/>
                    <a:pt x="1111" y="1183"/>
                    <a:pt x="1246" y="1048"/>
                  </a:cubicBezTo>
                  <a:cubicBezTo>
                    <a:pt x="1505" y="751"/>
                    <a:pt x="1418" y="215"/>
                    <a:pt x="1054" y="52"/>
                  </a:cubicBezTo>
                  <a:cubicBezTo>
                    <a:pt x="975" y="17"/>
                    <a:pt x="892" y="0"/>
                    <a:pt x="810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3092525" y="5188025"/>
              <a:ext cx="35000" cy="29000"/>
            </a:xfrm>
            <a:custGeom>
              <a:rect b="b" l="l" r="r" t="t"/>
              <a:pathLst>
                <a:path extrusionOk="0" h="1160" w="1400">
                  <a:moveTo>
                    <a:pt x="739" y="347"/>
                  </a:moveTo>
                  <a:cubicBezTo>
                    <a:pt x="774" y="347"/>
                    <a:pt x="810" y="359"/>
                    <a:pt x="844" y="383"/>
                  </a:cubicBezTo>
                  <a:cubicBezTo>
                    <a:pt x="968" y="489"/>
                    <a:pt x="949" y="680"/>
                    <a:pt x="825" y="776"/>
                  </a:cubicBezTo>
                  <a:cubicBezTo>
                    <a:pt x="774" y="805"/>
                    <a:pt x="718" y="819"/>
                    <a:pt x="663" y="819"/>
                  </a:cubicBezTo>
                  <a:cubicBezTo>
                    <a:pt x="572" y="819"/>
                    <a:pt x="482" y="781"/>
                    <a:pt x="422" y="709"/>
                  </a:cubicBezTo>
                  <a:cubicBezTo>
                    <a:pt x="480" y="690"/>
                    <a:pt x="518" y="652"/>
                    <a:pt x="537" y="604"/>
                  </a:cubicBezTo>
                  <a:cubicBezTo>
                    <a:pt x="556" y="508"/>
                    <a:pt x="556" y="441"/>
                    <a:pt x="633" y="383"/>
                  </a:cubicBezTo>
                  <a:cubicBezTo>
                    <a:pt x="667" y="359"/>
                    <a:pt x="703" y="347"/>
                    <a:pt x="739" y="347"/>
                  </a:cubicBezTo>
                  <a:close/>
                  <a:moveTo>
                    <a:pt x="624" y="0"/>
                  </a:moveTo>
                  <a:cubicBezTo>
                    <a:pt x="240" y="58"/>
                    <a:pt x="1" y="450"/>
                    <a:pt x="135" y="814"/>
                  </a:cubicBezTo>
                  <a:cubicBezTo>
                    <a:pt x="224" y="1041"/>
                    <a:pt x="462" y="1160"/>
                    <a:pt x="698" y="1160"/>
                  </a:cubicBezTo>
                  <a:cubicBezTo>
                    <a:pt x="841" y="1160"/>
                    <a:pt x="984" y="1116"/>
                    <a:pt x="1093" y="1025"/>
                  </a:cubicBezTo>
                  <a:cubicBezTo>
                    <a:pt x="1400" y="738"/>
                    <a:pt x="1342" y="240"/>
                    <a:pt x="978" y="48"/>
                  </a:cubicBezTo>
                  <a:cubicBezTo>
                    <a:pt x="913" y="15"/>
                    <a:pt x="838" y="0"/>
                    <a:pt x="767" y="0"/>
                  </a:cubicBezTo>
                  <a:cubicBezTo>
                    <a:pt x="734" y="0"/>
                    <a:pt x="702" y="4"/>
                    <a:pt x="671" y="10"/>
                  </a:cubicBezTo>
                  <a:cubicBezTo>
                    <a:pt x="652" y="0"/>
                    <a:pt x="633" y="0"/>
                    <a:pt x="624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2985725" y="5195850"/>
              <a:ext cx="33550" cy="28625"/>
            </a:xfrm>
            <a:custGeom>
              <a:rect b="b" l="l" r="r" t="t"/>
              <a:pathLst>
                <a:path extrusionOk="0" h="1145" w="1342">
                  <a:moveTo>
                    <a:pt x="711" y="344"/>
                  </a:moveTo>
                  <a:cubicBezTo>
                    <a:pt x="723" y="344"/>
                    <a:pt x="735" y="346"/>
                    <a:pt x="747" y="348"/>
                  </a:cubicBezTo>
                  <a:cubicBezTo>
                    <a:pt x="891" y="377"/>
                    <a:pt x="929" y="569"/>
                    <a:pt x="872" y="684"/>
                  </a:cubicBezTo>
                  <a:cubicBezTo>
                    <a:pt x="805" y="784"/>
                    <a:pt x="695" y="838"/>
                    <a:pt x="583" y="838"/>
                  </a:cubicBezTo>
                  <a:cubicBezTo>
                    <a:pt x="535" y="838"/>
                    <a:pt x="487" y="828"/>
                    <a:pt x="441" y="808"/>
                  </a:cubicBezTo>
                  <a:cubicBezTo>
                    <a:pt x="364" y="779"/>
                    <a:pt x="307" y="712"/>
                    <a:pt x="287" y="626"/>
                  </a:cubicBezTo>
                  <a:lnTo>
                    <a:pt x="287" y="626"/>
                  </a:lnTo>
                  <a:cubicBezTo>
                    <a:pt x="310" y="637"/>
                    <a:pt x="334" y="643"/>
                    <a:pt x="357" y="643"/>
                  </a:cubicBezTo>
                  <a:cubicBezTo>
                    <a:pt x="411" y="643"/>
                    <a:pt x="462" y="613"/>
                    <a:pt x="489" y="559"/>
                  </a:cubicBezTo>
                  <a:cubicBezTo>
                    <a:pt x="532" y="463"/>
                    <a:pt x="599" y="344"/>
                    <a:pt x="711" y="344"/>
                  </a:cubicBezTo>
                  <a:close/>
                  <a:moveTo>
                    <a:pt x="717" y="1"/>
                  </a:moveTo>
                  <a:cubicBezTo>
                    <a:pt x="517" y="1"/>
                    <a:pt x="329" y="107"/>
                    <a:pt x="230" y="291"/>
                  </a:cubicBezTo>
                  <a:cubicBezTo>
                    <a:pt x="48" y="396"/>
                    <a:pt x="0" y="703"/>
                    <a:pt x="125" y="894"/>
                  </a:cubicBezTo>
                  <a:cubicBezTo>
                    <a:pt x="239" y="1064"/>
                    <a:pt x="426" y="1145"/>
                    <a:pt x="616" y="1145"/>
                  </a:cubicBezTo>
                  <a:cubicBezTo>
                    <a:pt x="791" y="1145"/>
                    <a:pt x="968" y="1076"/>
                    <a:pt x="1092" y="942"/>
                  </a:cubicBezTo>
                  <a:cubicBezTo>
                    <a:pt x="1341" y="655"/>
                    <a:pt x="1255" y="214"/>
                    <a:pt x="929" y="42"/>
                  </a:cubicBezTo>
                  <a:cubicBezTo>
                    <a:pt x="859" y="14"/>
                    <a:pt x="787" y="1"/>
                    <a:pt x="717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2852775" y="5224575"/>
              <a:ext cx="38825" cy="31250"/>
            </a:xfrm>
            <a:custGeom>
              <a:rect b="b" l="l" r="r" t="t"/>
              <a:pathLst>
                <a:path extrusionOk="0" h="1250" w="1553">
                  <a:moveTo>
                    <a:pt x="846" y="323"/>
                  </a:moveTo>
                  <a:cubicBezTo>
                    <a:pt x="879" y="323"/>
                    <a:pt x="917" y="334"/>
                    <a:pt x="959" y="358"/>
                  </a:cubicBezTo>
                  <a:cubicBezTo>
                    <a:pt x="1122" y="454"/>
                    <a:pt x="1141" y="675"/>
                    <a:pt x="1016" y="809"/>
                  </a:cubicBezTo>
                  <a:cubicBezTo>
                    <a:pt x="941" y="890"/>
                    <a:pt x="838" y="931"/>
                    <a:pt x="733" y="931"/>
                  </a:cubicBezTo>
                  <a:cubicBezTo>
                    <a:pt x="652" y="931"/>
                    <a:pt x="570" y="907"/>
                    <a:pt x="499" y="857"/>
                  </a:cubicBezTo>
                  <a:cubicBezTo>
                    <a:pt x="451" y="818"/>
                    <a:pt x="403" y="770"/>
                    <a:pt x="384" y="713"/>
                  </a:cubicBezTo>
                  <a:lnTo>
                    <a:pt x="384" y="713"/>
                  </a:lnTo>
                  <a:cubicBezTo>
                    <a:pt x="409" y="731"/>
                    <a:pt x="437" y="740"/>
                    <a:pt x="466" y="740"/>
                  </a:cubicBezTo>
                  <a:cubicBezTo>
                    <a:pt x="526" y="740"/>
                    <a:pt x="585" y="701"/>
                    <a:pt x="605" y="636"/>
                  </a:cubicBezTo>
                  <a:cubicBezTo>
                    <a:pt x="635" y="498"/>
                    <a:pt x="709" y="323"/>
                    <a:pt x="846" y="323"/>
                  </a:cubicBezTo>
                  <a:close/>
                  <a:moveTo>
                    <a:pt x="875" y="0"/>
                  </a:moveTo>
                  <a:cubicBezTo>
                    <a:pt x="743" y="0"/>
                    <a:pt x="613" y="47"/>
                    <a:pt x="509" y="138"/>
                  </a:cubicBezTo>
                  <a:cubicBezTo>
                    <a:pt x="504" y="133"/>
                    <a:pt x="499" y="131"/>
                    <a:pt x="494" y="131"/>
                  </a:cubicBezTo>
                  <a:cubicBezTo>
                    <a:pt x="490" y="131"/>
                    <a:pt x="485" y="133"/>
                    <a:pt x="480" y="138"/>
                  </a:cubicBezTo>
                  <a:cubicBezTo>
                    <a:pt x="126" y="263"/>
                    <a:pt x="1" y="703"/>
                    <a:pt x="240" y="991"/>
                  </a:cubicBezTo>
                  <a:cubicBezTo>
                    <a:pt x="375" y="1163"/>
                    <a:pt x="571" y="1249"/>
                    <a:pt x="769" y="1249"/>
                  </a:cubicBezTo>
                  <a:cubicBezTo>
                    <a:pt x="966" y="1249"/>
                    <a:pt x="1165" y="1163"/>
                    <a:pt x="1304" y="991"/>
                  </a:cubicBezTo>
                  <a:cubicBezTo>
                    <a:pt x="1553" y="675"/>
                    <a:pt x="1438" y="196"/>
                    <a:pt x="1064" y="33"/>
                  </a:cubicBezTo>
                  <a:cubicBezTo>
                    <a:pt x="1003" y="11"/>
                    <a:pt x="939" y="0"/>
                    <a:pt x="875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2770875" y="5224800"/>
              <a:ext cx="31150" cy="27875"/>
            </a:xfrm>
            <a:custGeom>
              <a:rect b="b" l="l" r="r" t="t"/>
              <a:pathLst>
                <a:path extrusionOk="0" h="1115" w="1246">
                  <a:moveTo>
                    <a:pt x="547" y="339"/>
                  </a:moveTo>
                  <a:cubicBezTo>
                    <a:pt x="596" y="339"/>
                    <a:pt x="647" y="350"/>
                    <a:pt x="690" y="369"/>
                  </a:cubicBezTo>
                  <a:cubicBezTo>
                    <a:pt x="853" y="436"/>
                    <a:pt x="834" y="627"/>
                    <a:pt x="700" y="733"/>
                  </a:cubicBezTo>
                  <a:cubicBezTo>
                    <a:pt x="647" y="774"/>
                    <a:pt x="581" y="797"/>
                    <a:pt x="521" y="797"/>
                  </a:cubicBezTo>
                  <a:cubicBezTo>
                    <a:pt x="440" y="797"/>
                    <a:pt x="367" y="755"/>
                    <a:pt x="345" y="656"/>
                  </a:cubicBezTo>
                  <a:cubicBezTo>
                    <a:pt x="326" y="570"/>
                    <a:pt x="326" y="484"/>
                    <a:pt x="365" y="416"/>
                  </a:cubicBezTo>
                  <a:cubicBezTo>
                    <a:pt x="393" y="388"/>
                    <a:pt x="432" y="359"/>
                    <a:pt x="470" y="349"/>
                  </a:cubicBezTo>
                  <a:cubicBezTo>
                    <a:pt x="494" y="343"/>
                    <a:pt x="520" y="339"/>
                    <a:pt x="547" y="339"/>
                  </a:cubicBezTo>
                  <a:close/>
                  <a:moveTo>
                    <a:pt x="531" y="1"/>
                  </a:moveTo>
                  <a:cubicBezTo>
                    <a:pt x="295" y="1"/>
                    <a:pt x="52" y="95"/>
                    <a:pt x="10" y="330"/>
                  </a:cubicBezTo>
                  <a:cubicBezTo>
                    <a:pt x="1" y="388"/>
                    <a:pt x="20" y="436"/>
                    <a:pt x="48" y="474"/>
                  </a:cubicBezTo>
                  <a:cubicBezTo>
                    <a:pt x="29" y="560"/>
                    <a:pt x="29" y="646"/>
                    <a:pt x="48" y="723"/>
                  </a:cubicBezTo>
                  <a:cubicBezTo>
                    <a:pt x="105" y="980"/>
                    <a:pt x="317" y="1114"/>
                    <a:pt x="543" y="1114"/>
                  </a:cubicBezTo>
                  <a:cubicBezTo>
                    <a:pt x="663" y="1114"/>
                    <a:pt x="786" y="1077"/>
                    <a:pt x="891" y="1001"/>
                  </a:cubicBezTo>
                  <a:cubicBezTo>
                    <a:pt x="1198" y="771"/>
                    <a:pt x="1246" y="311"/>
                    <a:pt x="901" y="91"/>
                  </a:cubicBezTo>
                  <a:cubicBezTo>
                    <a:pt x="809" y="34"/>
                    <a:pt x="671" y="1"/>
                    <a:pt x="53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2672675" y="5211725"/>
              <a:ext cx="38350" cy="34750"/>
            </a:xfrm>
            <a:custGeom>
              <a:rect b="b" l="l" r="r" t="t"/>
              <a:pathLst>
                <a:path extrusionOk="0" h="1390" w="1534">
                  <a:moveTo>
                    <a:pt x="794" y="344"/>
                  </a:moveTo>
                  <a:cubicBezTo>
                    <a:pt x="863" y="344"/>
                    <a:pt x="928" y="373"/>
                    <a:pt x="978" y="422"/>
                  </a:cubicBezTo>
                  <a:cubicBezTo>
                    <a:pt x="1131" y="604"/>
                    <a:pt x="1074" y="892"/>
                    <a:pt x="853" y="1007"/>
                  </a:cubicBezTo>
                  <a:cubicBezTo>
                    <a:pt x="797" y="1037"/>
                    <a:pt x="723" y="1054"/>
                    <a:pt x="650" y="1054"/>
                  </a:cubicBezTo>
                  <a:cubicBezTo>
                    <a:pt x="513" y="1054"/>
                    <a:pt x="373" y="993"/>
                    <a:pt x="336" y="844"/>
                  </a:cubicBezTo>
                  <a:cubicBezTo>
                    <a:pt x="317" y="777"/>
                    <a:pt x="326" y="710"/>
                    <a:pt x="346" y="642"/>
                  </a:cubicBezTo>
                  <a:cubicBezTo>
                    <a:pt x="359" y="646"/>
                    <a:pt x="373" y="648"/>
                    <a:pt x="387" y="648"/>
                  </a:cubicBezTo>
                  <a:cubicBezTo>
                    <a:pt x="442" y="648"/>
                    <a:pt x="495" y="619"/>
                    <a:pt x="518" y="566"/>
                  </a:cubicBezTo>
                  <a:cubicBezTo>
                    <a:pt x="575" y="470"/>
                    <a:pt x="614" y="393"/>
                    <a:pt x="719" y="355"/>
                  </a:cubicBezTo>
                  <a:cubicBezTo>
                    <a:pt x="744" y="348"/>
                    <a:pt x="769" y="344"/>
                    <a:pt x="794" y="344"/>
                  </a:cubicBezTo>
                  <a:close/>
                  <a:moveTo>
                    <a:pt x="798" y="0"/>
                  </a:moveTo>
                  <a:cubicBezTo>
                    <a:pt x="551" y="0"/>
                    <a:pt x="296" y="119"/>
                    <a:pt x="231" y="346"/>
                  </a:cubicBezTo>
                  <a:cubicBezTo>
                    <a:pt x="68" y="499"/>
                    <a:pt x="1" y="729"/>
                    <a:pt x="39" y="949"/>
                  </a:cubicBezTo>
                  <a:cubicBezTo>
                    <a:pt x="110" y="1244"/>
                    <a:pt x="387" y="1389"/>
                    <a:pt x="668" y="1389"/>
                  </a:cubicBezTo>
                  <a:cubicBezTo>
                    <a:pt x="807" y="1389"/>
                    <a:pt x="947" y="1354"/>
                    <a:pt x="1064" y="1284"/>
                  </a:cubicBezTo>
                  <a:cubicBezTo>
                    <a:pt x="1476" y="1035"/>
                    <a:pt x="1533" y="470"/>
                    <a:pt x="1198" y="135"/>
                  </a:cubicBezTo>
                  <a:cubicBezTo>
                    <a:pt x="1097" y="44"/>
                    <a:pt x="949" y="0"/>
                    <a:pt x="79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38"/>
          <p:cNvGrpSpPr/>
          <p:nvPr/>
        </p:nvGrpSpPr>
        <p:grpSpPr>
          <a:xfrm>
            <a:off x="5443275" y="4339850"/>
            <a:ext cx="314328" cy="248002"/>
            <a:chOff x="0" y="803700"/>
            <a:chExt cx="314328" cy="248002"/>
          </a:xfrm>
        </p:grpSpPr>
        <p:sp>
          <p:nvSpPr>
            <p:cNvPr id="571" name="Google Shape;571;p38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9"/>
          <p:cNvSpPr txBox="1"/>
          <p:nvPr/>
        </p:nvSpPr>
        <p:spPr>
          <a:xfrm flipH="1" rot="10800000">
            <a:off x="-1959600" y="2694025"/>
            <a:ext cx="1465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8" name="Google Shape;578;p39"/>
          <p:cNvGrpSpPr/>
          <p:nvPr/>
        </p:nvGrpSpPr>
        <p:grpSpPr>
          <a:xfrm>
            <a:off x="6776727" y="180658"/>
            <a:ext cx="1290512" cy="689639"/>
            <a:chOff x="2564650" y="5030125"/>
            <a:chExt cx="719750" cy="384650"/>
          </a:xfrm>
        </p:grpSpPr>
        <p:sp>
          <p:nvSpPr>
            <p:cNvPr id="579" name="Google Shape;579;p39"/>
            <p:cNvSpPr/>
            <p:nvPr/>
          </p:nvSpPr>
          <p:spPr>
            <a:xfrm>
              <a:off x="2564650" y="5030125"/>
              <a:ext cx="719750" cy="384650"/>
            </a:xfrm>
            <a:custGeom>
              <a:rect b="b" l="l" r="r" t="t"/>
              <a:pathLst>
                <a:path extrusionOk="0" h="15386" w="28790">
                  <a:moveTo>
                    <a:pt x="22018" y="470"/>
                  </a:moveTo>
                  <a:cubicBezTo>
                    <a:pt x="24745" y="470"/>
                    <a:pt x="27203" y="2140"/>
                    <a:pt x="28052" y="4975"/>
                  </a:cubicBezTo>
                  <a:cubicBezTo>
                    <a:pt x="28541" y="6632"/>
                    <a:pt x="28253" y="8395"/>
                    <a:pt x="26921" y="9564"/>
                  </a:cubicBezTo>
                  <a:cubicBezTo>
                    <a:pt x="25580" y="10742"/>
                    <a:pt x="23750" y="11030"/>
                    <a:pt x="22026" y="11030"/>
                  </a:cubicBezTo>
                  <a:cubicBezTo>
                    <a:pt x="22006" y="11030"/>
                    <a:pt x="21986" y="11030"/>
                    <a:pt x="21965" y="11030"/>
                  </a:cubicBezTo>
                  <a:cubicBezTo>
                    <a:pt x="21427" y="11030"/>
                    <a:pt x="20800" y="10997"/>
                    <a:pt x="20158" y="10997"/>
                  </a:cubicBezTo>
                  <a:cubicBezTo>
                    <a:pt x="18426" y="10997"/>
                    <a:pt x="16587" y="11234"/>
                    <a:pt x="16096" y="12984"/>
                  </a:cubicBezTo>
                  <a:cubicBezTo>
                    <a:pt x="15847" y="12620"/>
                    <a:pt x="15665" y="12208"/>
                    <a:pt x="15559" y="11767"/>
                  </a:cubicBezTo>
                  <a:cubicBezTo>
                    <a:pt x="15540" y="11719"/>
                    <a:pt x="15511" y="11681"/>
                    <a:pt x="15463" y="11662"/>
                  </a:cubicBezTo>
                  <a:cubicBezTo>
                    <a:pt x="15511" y="10120"/>
                    <a:pt x="15176" y="8606"/>
                    <a:pt x="14486" y="7226"/>
                  </a:cubicBezTo>
                  <a:cubicBezTo>
                    <a:pt x="14496" y="7217"/>
                    <a:pt x="14496" y="7207"/>
                    <a:pt x="14496" y="7198"/>
                  </a:cubicBezTo>
                  <a:cubicBezTo>
                    <a:pt x="14467" y="3979"/>
                    <a:pt x="17188" y="1583"/>
                    <a:pt x="20110" y="740"/>
                  </a:cubicBezTo>
                  <a:cubicBezTo>
                    <a:pt x="20749" y="558"/>
                    <a:pt x="21391" y="470"/>
                    <a:pt x="22018" y="470"/>
                  </a:cubicBezTo>
                  <a:close/>
                  <a:moveTo>
                    <a:pt x="6711" y="2584"/>
                  </a:moveTo>
                  <a:cubicBezTo>
                    <a:pt x="9156" y="2584"/>
                    <a:pt x="11539" y="3865"/>
                    <a:pt x="13088" y="5751"/>
                  </a:cubicBezTo>
                  <a:cubicBezTo>
                    <a:pt x="15087" y="8200"/>
                    <a:pt x="15529" y="11394"/>
                    <a:pt x="14625" y="14341"/>
                  </a:cubicBezTo>
                  <a:lnTo>
                    <a:pt x="14625" y="14341"/>
                  </a:lnTo>
                  <a:cubicBezTo>
                    <a:pt x="14309" y="13033"/>
                    <a:pt x="12704" y="12817"/>
                    <a:pt x="11249" y="12817"/>
                  </a:cubicBezTo>
                  <a:cubicBezTo>
                    <a:pt x="10579" y="12817"/>
                    <a:pt x="9942" y="12863"/>
                    <a:pt x="9476" y="12869"/>
                  </a:cubicBezTo>
                  <a:cubicBezTo>
                    <a:pt x="9368" y="12871"/>
                    <a:pt x="9259" y="12872"/>
                    <a:pt x="9149" y="12872"/>
                  </a:cubicBezTo>
                  <a:cubicBezTo>
                    <a:pt x="6308" y="12872"/>
                    <a:pt x="3040" y="12246"/>
                    <a:pt x="1601" y="9497"/>
                  </a:cubicBezTo>
                  <a:cubicBezTo>
                    <a:pt x="97" y="6613"/>
                    <a:pt x="2348" y="3365"/>
                    <a:pt x="5289" y="2733"/>
                  </a:cubicBezTo>
                  <a:cubicBezTo>
                    <a:pt x="5762" y="2632"/>
                    <a:pt x="6238" y="2584"/>
                    <a:pt x="6711" y="2584"/>
                  </a:cubicBezTo>
                  <a:close/>
                  <a:moveTo>
                    <a:pt x="22199" y="1"/>
                  </a:moveTo>
                  <a:cubicBezTo>
                    <a:pt x="20662" y="1"/>
                    <a:pt x="19102" y="497"/>
                    <a:pt x="17801" y="1277"/>
                  </a:cubicBezTo>
                  <a:cubicBezTo>
                    <a:pt x="15856" y="2427"/>
                    <a:pt x="14122" y="4467"/>
                    <a:pt x="14285" y="6824"/>
                  </a:cubicBezTo>
                  <a:cubicBezTo>
                    <a:pt x="12973" y="4438"/>
                    <a:pt x="10635" y="2609"/>
                    <a:pt x="7703" y="2225"/>
                  </a:cubicBezTo>
                  <a:cubicBezTo>
                    <a:pt x="7390" y="2184"/>
                    <a:pt x="7074" y="2164"/>
                    <a:pt x="6761" y="2164"/>
                  </a:cubicBezTo>
                  <a:cubicBezTo>
                    <a:pt x="4375" y="2164"/>
                    <a:pt x="2075" y="3350"/>
                    <a:pt x="1093" y="5636"/>
                  </a:cubicBezTo>
                  <a:cubicBezTo>
                    <a:pt x="1" y="8184"/>
                    <a:pt x="1323" y="10771"/>
                    <a:pt x="3603" y="12112"/>
                  </a:cubicBezTo>
                  <a:cubicBezTo>
                    <a:pt x="5031" y="12955"/>
                    <a:pt x="6717" y="13243"/>
                    <a:pt x="8355" y="13300"/>
                  </a:cubicBezTo>
                  <a:cubicBezTo>
                    <a:pt x="8396" y="13301"/>
                    <a:pt x="8439" y="13302"/>
                    <a:pt x="8484" y="13302"/>
                  </a:cubicBezTo>
                  <a:cubicBezTo>
                    <a:pt x="9120" y="13302"/>
                    <a:pt x="10148" y="13184"/>
                    <a:pt x="11161" y="13184"/>
                  </a:cubicBezTo>
                  <a:cubicBezTo>
                    <a:pt x="12795" y="13184"/>
                    <a:pt x="14389" y="13491"/>
                    <a:pt x="14228" y="15092"/>
                  </a:cubicBezTo>
                  <a:cubicBezTo>
                    <a:pt x="14218" y="15168"/>
                    <a:pt x="14247" y="15235"/>
                    <a:pt x="14304" y="15274"/>
                  </a:cubicBezTo>
                  <a:cubicBezTo>
                    <a:pt x="14316" y="15344"/>
                    <a:pt x="14378" y="15386"/>
                    <a:pt x="14439" y="15386"/>
                  </a:cubicBezTo>
                  <a:cubicBezTo>
                    <a:pt x="14478" y="15386"/>
                    <a:pt x="14518" y="15369"/>
                    <a:pt x="14544" y="15331"/>
                  </a:cubicBezTo>
                  <a:cubicBezTo>
                    <a:pt x="14563" y="15302"/>
                    <a:pt x="14582" y="15264"/>
                    <a:pt x="14592" y="15235"/>
                  </a:cubicBezTo>
                  <a:cubicBezTo>
                    <a:pt x="14630" y="15197"/>
                    <a:pt x="14649" y="15149"/>
                    <a:pt x="14659" y="15092"/>
                  </a:cubicBezTo>
                  <a:cubicBezTo>
                    <a:pt x="15042" y="14268"/>
                    <a:pt x="15301" y="13377"/>
                    <a:pt x="15406" y="12467"/>
                  </a:cubicBezTo>
                  <a:cubicBezTo>
                    <a:pt x="15569" y="12860"/>
                    <a:pt x="15789" y="13233"/>
                    <a:pt x="16067" y="13568"/>
                  </a:cubicBezTo>
                  <a:cubicBezTo>
                    <a:pt x="16101" y="13603"/>
                    <a:pt x="16147" y="13619"/>
                    <a:pt x="16193" y="13619"/>
                  </a:cubicBezTo>
                  <a:cubicBezTo>
                    <a:pt x="16275" y="13619"/>
                    <a:pt x="16359" y="13568"/>
                    <a:pt x="16383" y="13482"/>
                  </a:cubicBezTo>
                  <a:cubicBezTo>
                    <a:pt x="16646" y="11738"/>
                    <a:pt x="18457" y="11405"/>
                    <a:pt x="19959" y="11405"/>
                  </a:cubicBezTo>
                  <a:cubicBezTo>
                    <a:pt x="20099" y="11405"/>
                    <a:pt x="20236" y="11408"/>
                    <a:pt x="20369" y="11413"/>
                  </a:cubicBezTo>
                  <a:cubicBezTo>
                    <a:pt x="20925" y="11431"/>
                    <a:pt x="21482" y="11454"/>
                    <a:pt x="22038" y="11454"/>
                  </a:cubicBezTo>
                  <a:cubicBezTo>
                    <a:pt x="22939" y="11454"/>
                    <a:pt x="23836" y="11395"/>
                    <a:pt x="24718" y="11164"/>
                  </a:cubicBezTo>
                  <a:cubicBezTo>
                    <a:pt x="26979" y="10570"/>
                    <a:pt x="28790" y="8826"/>
                    <a:pt x="28723" y="6374"/>
                  </a:cubicBezTo>
                  <a:cubicBezTo>
                    <a:pt x="28646" y="4026"/>
                    <a:pt x="27103" y="1718"/>
                    <a:pt x="25025" y="654"/>
                  </a:cubicBezTo>
                  <a:cubicBezTo>
                    <a:pt x="24140" y="201"/>
                    <a:pt x="23174" y="1"/>
                    <a:pt x="22199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3194325" y="5176675"/>
              <a:ext cx="37625" cy="31275"/>
            </a:xfrm>
            <a:custGeom>
              <a:rect b="b" l="l" r="r" t="t"/>
              <a:pathLst>
                <a:path extrusionOk="0" h="1251" w="1505">
                  <a:moveTo>
                    <a:pt x="812" y="361"/>
                  </a:moveTo>
                  <a:cubicBezTo>
                    <a:pt x="856" y="361"/>
                    <a:pt x="900" y="375"/>
                    <a:pt x="939" y="406"/>
                  </a:cubicBezTo>
                  <a:cubicBezTo>
                    <a:pt x="1064" y="531"/>
                    <a:pt x="1064" y="732"/>
                    <a:pt x="930" y="847"/>
                  </a:cubicBezTo>
                  <a:cubicBezTo>
                    <a:pt x="873" y="883"/>
                    <a:pt x="809" y="900"/>
                    <a:pt x="746" y="900"/>
                  </a:cubicBezTo>
                  <a:cubicBezTo>
                    <a:pt x="639" y="900"/>
                    <a:pt x="532" y="851"/>
                    <a:pt x="460" y="761"/>
                  </a:cubicBezTo>
                  <a:cubicBezTo>
                    <a:pt x="441" y="732"/>
                    <a:pt x="422" y="703"/>
                    <a:pt x="412" y="665"/>
                  </a:cubicBezTo>
                  <a:cubicBezTo>
                    <a:pt x="470" y="646"/>
                    <a:pt x="508" y="607"/>
                    <a:pt x="537" y="560"/>
                  </a:cubicBezTo>
                  <a:cubicBezTo>
                    <a:pt x="579" y="455"/>
                    <a:pt x="696" y="361"/>
                    <a:pt x="812" y="361"/>
                  </a:cubicBezTo>
                  <a:close/>
                  <a:moveTo>
                    <a:pt x="810" y="0"/>
                  </a:moveTo>
                  <a:cubicBezTo>
                    <a:pt x="734" y="0"/>
                    <a:pt x="659" y="15"/>
                    <a:pt x="585" y="42"/>
                  </a:cubicBezTo>
                  <a:cubicBezTo>
                    <a:pt x="566" y="24"/>
                    <a:pt x="540" y="13"/>
                    <a:pt x="513" y="13"/>
                  </a:cubicBezTo>
                  <a:cubicBezTo>
                    <a:pt x="498" y="13"/>
                    <a:pt x="483" y="16"/>
                    <a:pt x="470" y="23"/>
                  </a:cubicBezTo>
                  <a:cubicBezTo>
                    <a:pt x="106" y="205"/>
                    <a:pt x="0" y="665"/>
                    <a:pt x="230" y="991"/>
                  </a:cubicBezTo>
                  <a:cubicBezTo>
                    <a:pt x="363" y="1164"/>
                    <a:pt x="560" y="1250"/>
                    <a:pt x="759" y="1250"/>
                  </a:cubicBezTo>
                  <a:cubicBezTo>
                    <a:pt x="934" y="1250"/>
                    <a:pt x="1111" y="1183"/>
                    <a:pt x="1246" y="1048"/>
                  </a:cubicBezTo>
                  <a:cubicBezTo>
                    <a:pt x="1505" y="751"/>
                    <a:pt x="1418" y="215"/>
                    <a:pt x="1054" y="52"/>
                  </a:cubicBezTo>
                  <a:cubicBezTo>
                    <a:pt x="975" y="17"/>
                    <a:pt x="892" y="0"/>
                    <a:pt x="810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3092525" y="5188025"/>
              <a:ext cx="35000" cy="29000"/>
            </a:xfrm>
            <a:custGeom>
              <a:rect b="b" l="l" r="r" t="t"/>
              <a:pathLst>
                <a:path extrusionOk="0" h="1160" w="1400">
                  <a:moveTo>
                    <a:pt x="739" y="347"/>
                  </a:moveTo>
                  <a:cubicBezTo>
                    <a:pt x="774" y="347"/>
                    <a:pt x="810" y="359"/>
                    <a:pt x="844" y="383"/>
                  </a:cubicBezTo>
                  <a:cubicBezTo>
                    <a:pt x="968" y="489"/>
                    <a:pt x="949" y="680"/>
                    <a:pt x="825" y="776"/>
                  </a:cubicBezTo>
                  <a:cubicBezTo>
                    <a:pt x="774" y="805"/>
                    <a:pt x="718" y="819"/>
                    <a:pt x="663" y="819"/>
                  </a:cubicBezTo>
                  <a:cubicBezTo>
                    <a:pt x="572" y="819"/>
                    <a:pt x="482" y="781"/>
                    <a:pt x="422" y="709"/>
                  </a:cubicBezTo>
                  <a:cubicBezTo>
                    <a:pt x="480" y="690"/>
                    <a:pt x="518" y="652"/>
                    <a:pt x="537" y="604"/>
                  </a:cubicBezTo>
                  <a:cubicBezTo>
                    <a:pt x="556" y="508"/>
                    <a:pt x="556" y="441"/>
                    <a:pt x="633" y="383"/>
                  </a:cubicBezTo>
                  <a:cubicBezTo>
                    <a:pt x="667" y="359"/>
                    <a:pt x="703" y="347"/>
                    <a:pt x="739" y="347"/>
                  </a:cubicBezTo>
                  <a:close/>
                  <a:moveTo>
                    <a:pt x="624" y="0"/>
                  </a:moveTo>
                  <a:cubicBezTo>
                    <a:pt x="240" y="58"/>
                    <a:pt x="1" y="450"/>
                    <a:pt x="135" y="814"/>
                  </a:cubicBezTo>
                  <a:cubicBezTo>
                    <a:pt x="224" y="1041"/>
                    <a:pt x="462" y="1160"/>
                    <a:pt x="698" y="1160"/>
                  </a:cubicBezTo>
                  <a:cubicBezTo>
                    <a:pt x="841" y="1160"/>
                    <a:pt x="984" y="1116"/>
                    <a:pt x="1093" y="1025"/>
                  </a:cubicBezTo>
                  <a:cubicBezTo>
                    <a:pt x="1400" y="738"/>
                    <a:pt x="1342" y="240"/>
                    <a:pt x="978" y="48"/>
                  </a:cubicBezTo>
                  <a:cubicBezTo>
                    <a:pt x="913" y="15"/>
                    <a:pt x="838" y="0"/>
                    <a:pt x="767" y="0"/>
                  </a:cubicBezTo>
                  <a:cubicBezTo>
                    <a:pt x="734" y="0"/>
                    <a:pt x="702" y="4"/>
                    <a:pt x="671" y="10"/>
                  </a:cubicBezTo>
                  <a:cubicBezTo>
                    <a:pt x="652" y="0"/>
                    <a:pt x="633" y="0"/>
                    <a:pt x="624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2985725" y="5195850"/>
              <a:ext cx="33550" cy="28625"/>
            </a:xfrm>
            <a:custGeom>
              <a:rect b="b" l="l" r="r" t="t"/>
              <a:pathLst>
                <a:path extrusionOk="0" h="1145" w="1342">
                  <a:moveTo>
                    <a:pt x="711" y="344"/>
                  </a:moveTo>
                  <a:cubicBezTo>
                    <a:pt x="723" y="344"/>
                    <a:pt x="735" y="346"/>
                    <a:pt x="747" y="348"/>
                  </a:cubicBezTo>
                  <a:cubicBezTo>
                    <a:pt x="891" y="377"/>
                    <a:pt x="929" y="569"/>
                    <a:pt x="872" y="684"/>
                  </a:cubicBezTo>
                  <a:cubicBezTo>
                    <a:pt x="805" y="784"/>
                    <a:pt x="695" y="838"/>
                    <a:pt x="583" y="838"/>
                  </a:cubicBezTo>
                  <a:cubicBezTo>
                    <a:pt x="535" y="838"/>
                    <a:pt x="487" y="828"/>
                    <a:pt x="441" y="808"/>
                  </a:cubicBezTo>
                  <a:cubicBezTo>
                    <a:pt x="364" y="779"/>
                    <a:pt x="307" y="712"/>
                    <a:pt x="287" y="626"/>
                  </a:cubicBezTo>
                  <a:lnTo>
                    <a:pt x="287" y="626"/>
                  </a:lnTo>
                  <a:cubicBezTo>
                    <a:pt x="310" y="637"/>
                    <a:pt x="334" y="643"/>
                    <a:pt x="357" y="643"/>
                  </a:cubicBezTo>
                  <a:cubicBezTo>
                    <a:pt x="411" y="643"/>
                    <a:pt x="462" y="613"/>
                    <a:pt x="489" y="559"/>
                  </a:cubicBezTo>
                  <a:cubicBezTo>
                    <a:pt x="532" y="463"/>
                    <a:pt x="599" y="344"/>
                    <a:pt x="711" y="344"/>
                  </a:cubicBezTo>
                  <a:close/>
                  <a:moveTo>
                    <a:pt x="717" y="1"/>
                  </a:moveTo>
                  <a:cubicBezTo>
                    <a:pt x="517" y="1"/>
                    <a:pt x="329" y="107"/>
                    <a:pt x="230" y="291"/>
                  </a:cubicBezTo>
                  <a:cubicBezTo>
                    <a:pt x="48" y="396"/>
                    <a:pt x="0" y="703"/>
                    <a:pt x="125" y="894"/>
                  </a:cubicBezTo>
                  <a:cubicBezTo>
                    <a:pt x="239" y="1064"/>
                    <a:pt x="426" y="1145"/>
                    <a:pt x="616" y="1145"/>
                  </a:cubicBezTo>
                  <a:cubicBezTo>
                    <a:pt x="791" y="1145"/>
                    <a:pt x="968" y="1076"/>
                    <a:pt x="1092" y="942"/>
                  </a:cubicBezTo>
                  <a:cubicBezTo>
                    <a:pt x="1341" y="655"/>
                    <a:pt x="1255" y="214"/>
                    <a:pt x="929" y="42"/>
                  </a:cubicBezTo>
                  <a:cubicBezTo>
                    <a:pt x="859" y="14"/>
                    <a:pt x="787" y="1"/>
                    <a:pt x="717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2852775" y="5224575"/>
              <a:ext cx="38825" cy="31250"/>
            </a:xfrm>
            <a:custGeom>
              <a:rect b="b" l="l" r="r" t="t"/>
              <a:pathLst>
                <a:path extrusionOk="0" h="1250" w="1553">
                  <a:moveTo>
                    <a:pt x="846" y="323"/>
                  </a:moveTo>
                  <a:cubicBezTo>
                    <a:pt x="879" y="323"/>
                    <a:pt x="917" y="334"/>
                    <a:pt x="959" y="358"/>
                  </a:cubicBezTo>
                  <a:cubicBezTo>
                    <a:pt x="1122" y="454"/>
                    <a:pt x="1141" y="675"/>
                    <a:pt x="1016" y="809"/>
                  </a:cubicBezTo>
                  <a:cubicBezTo>
                    <a:pt x="941" y="890"/>
                    <a:pt x="838" y="931"/>
                    <a:pt x="733" y="931"/>
                  </a:cubicBezTo>
                  <a:cubicBezTo>
                    <a:pt x="652" y="931"/>
                    <a:pt x="570" y="907"/>
                    <a:pt x="499" y="857"/>
                  </a:cubicBezTo>
                  <a:cubicBezTo>
                    <a:pt x="451" y="818"/>
                    <a:pt x="403" y="770"/>
                    <a:pt x="384" y="713"/>
                  </a:cubicBezTo>
                  <a:lnTo>
                    <a:pt x="384" y="713"/>
                  </a:lnTo>
                  <a:cubicBezTo>
                    <a:pt x="409" y="731"/>
                    <a:pt x="437" y="740"/>
                    <a:pt x="466" y="740"/>
                  </a:cubicBezTo>
                  <a:cubicBezTo>
                    <a:pt x="526" y="740"/>
                    <a:pt x="585" y="701"/>
                    <a:pt x="605" y="636"/>
                  </a:cubicBezTo>
                  <a:cubicBezTo>
                    <a:pt x="635" y="498"/>
                    <a:pt x="709" y="323"/>
                    <a:pt x="846" y="323"/>
                  </a:cubicBezTo>
                  <a:close/>
                  <a:moveTo>
                    <a:pt x="875" y="0"/>
                  </a:moveTo>
                  <a:cubicBezTo>
                    <a:pt x="743" y="0"/>
                    <a:pt x="613" y="47"/>
                    <a:pt x="509" y="138"/>
                  </a:cubicBezTo>
                  <a:cubicBezTo>
                    <a:pt x="504" y="133"/>
                    <a:pt x="499" y="131"/>
                    <a:pt x="494" y="131"/>
                  </a:cubicBezTo>
                  <a:cubicBezTo>
                    <a:pt x="490" y="131"/>
                    <a:pt x="485" y="133"/>
                    <a:pt x="480" y="138"/>
                  </a:cubicBezTo>
                  <a:cubicBezTo>
                    <a:pt x="126" y="263"/>
                    <a:pt x="1" y="703"/>
                    <a:pt x="240" y="991"/>
                  </a:cubicBezTo>
                  <a:cubicBezTo>
                    <a:pt x="375" y="1163"/>
                    <a:pt x="571" y="1249"/>
                    <a:pt x="769" y="1249"/>
                  </a:cubicBezTo>
                  <a:cubicBezTo>
                    <a:pt x="966" y="1249"/>
                    <a:pt x="1165" y="1163"/>
                    <a:pt x="1304" y="991"/>
                  </a:cubicBezTo>
                  <a:cubicBezTo>
                    <a:pt x="1553" y="675"/>
                    <a:pt x="1438" y="196"/>
                    <a:pt x="1064" y="33"/>
                  </a:cubicBezTo>
                  <a:cubicBezTo>
                    <a:pt x="1003" y="11"/>
                    <a:pt x="939" y="0"/>
                    <a:pt x="875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2770875" y="5224800"/>
              <a:ext cx="31150" cy="27875"/>
            </a:xfrm>
            <a:custGeom>
              <a:rect b="b" l="l" r="r" t="t"/>
              <a:pathLst>
                <a:path extrusionOk="0" h="1115" w="1246">
                  <a:moveTo>
                    <a:pt x="547" y="339"/>
                  </a:moveTo>
                  <a:cubicBezTo>
                    <a:pt x="596" y="339"/>
                    <a:pt x="647" y="350"/>
                    <a:pt x="690" y="369"/>
                  </a:cubicBezTo>
                  <a:cubicBezTo>
                    <a:pt x="853" y="436"/>
                    <a:pt x="834" y="627"/>
                    <a:pt x="700" y="733"/>
                  </a:cubicBezTo>
                  <a:cubicBezTo>
                    <a:pt x="647" y="774"/>
                    <a:pt x="581" y="797"/>
                    <a:pt x="521" y="797"/>
                  </a:cubicBezTo>
                  <a:cubicBezTo>
                    <a:pt x="440" y="797"/>
                    <a:pt x="367" y="755"/>
                    <a:pt x="345" y="656"/>
                  </a:cubicBezTo>
                  <a:cubicBezTo>
                    <a:pt x="326" y="570"/>
                    <a:pt x="326" y="484"/>
                    <a:pt x="365" y="416"/>
                  </a:cubicBezTo>
                  <a:cubicBezTo>
                    <a:pt x="393" y="388"/>
                    <a:pt x="432" y="359"/>
                    <a:pt x="470" y="349"/>
                  </a:cubicBezTo>
                  <a:cubicBezTo>
                    <a:pt x="494" y="343"/>
                    <a:pt x="520" y="339"/>
                    <a:pt x="547" y="339"/>
                  </a:cubicBezTo>
                  <a:close/>
                  <a:moveTo>
                    <a:pt x="531" y="1"/>
                  </a:moveTo>
                  <a:cubicBezTo>
                    <a:pt x="295" y="1"/>
                    <a:pt x="52" y="95"/>
                    <a:pt x="10" y="330"/>
                  </a:cubicBezTo>
                  <a:cubicBezTo>
                    <a:pt x="1" y="388"/>
                    <a:pt x="20" y="436"/>
                    <a:pt x="48" y="474"/>
                  </a:cubicBezTo>
                  <a:cubicBezTo>
                    <a:pt x="29" y="560"/>
                    <a:pt x="29" y="646"/>
                    <a:pt x="48" y="723"/>
                  </a:cubicBezTo>
                  <a:cubicBezTo>
                    <a:pt x="105" y="980"/>
                    <a:pt x="317" y="1114"/>
                    <a:pt x="543" y="1114"/>
                  </a:cubicBezTo>
                  <a:cubicBezTo>
                    <a:pt x="663" y="1114"/>
                    <a:pt x="786" y="1077"/>
                    <a:pt x="891" y="1001"/>
                  </a:cubicBezTo>
                  <a:cubicBezTo>
                    <a:pt x="1198" y="771"/>
                    <a:pt x="1246" y="311"/>
                    <a:pt x="901" y="91"/>
                  </a:cubicBezTo>
                  <a:cubicBezTo>
                    <a:pt x="809" y="34"/>
                    <a:pt x="671" y="1"/>
                    <a:pt x="53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2672675" y="5211725"/>
              <a:ext cx="38350" cy="34750"/>
            </a:xfrm>
            <a:custGeom>
              <a:rect b="b" l="l" r="r" t="t"/>
              <a:pathLst>
                <a:path extrusionOk="0" h="1390" w="1534">
                  <a:moveTo>
                    <a:pt x="794" y="344"/>
                  </a:moveTo>
                  <a:cubicBezTo>
                    <a:pt x="863" y="344"/>
                    <a:pt x="928" y="373"/>
                    <a:pt x="978" y="422"/>
                  </a:cubicBezTo>
                  <a:cubicBezTo>
                    <a:pt x="1131" y="604"/>
                    <a:pt x="1074" y="892"/>
                    <a:pt x="853" y="1007"/>
                  </a:cubicBezTo>
                  <a:cubicBezTo>
                    <a:pt x="797" y="1037"/>
                    <a:pt x="723" y="1054"/>
                    <a:pt x="650" y="1054"/>
                  </a:cubicBezTo>
                  <a:cubicBezTo>
                    <a:pt x="513" y="1054"/>
                    <a:pt x="373" y="993"/>
                    <a:pt x="336" y="844"/>
                  </a:cubicBezTo>
                  <a:cubicBezTo>
                    <a:pt x="317" y="777"/>
                    <a:pt x="326" y="710"/>
                    <a:pt x="346" y="642"/>
                  </a:cubicBezTo>
                  <a:cubicBezTo>
                    <a:pt x="359" y="646"/>
                    <a:pt x="373" y="648"/>
                    <a:pt x="387" y="648"/>
                  </a:cubicBezTo>
                  <a:cubicBezTo>
                    <a:pt x="442" y="648"/>
                    <a:pt x="495" y="619"/>
                    <a:pt x="518" y="566"/>
                  </a:cubicBezTo>
                  <a:cubicBezTo>
                    <a:pt x="575" y="470"/>
                    <a:pt x="614" y="393"/>
                    <a:pt x="719" y="355"/>
                  </a:cubicBezTo>
                  <a:cubicBezTo>
                    <a:pt x="744" y="348"/>
                    <a:pt x="769" y="344"/>
                    <a:pt x="794" y="344"/>
                  </a:cubicBezTo>
                  <a:close/>
                  <a:moveTo>
                    <a:pt x="798" y="0"/>
                  </a:moveTo>
                  <a:cubicBezTo>
                    <a:pt x="551" y="0"/>
                    <a:pt x="296" y="119"/>
                    <a:pt x="231" y="346"/>
                  </a:cubicBezTo>
                  <a:cubicBezTo>
                    <a:pt x="68" y="499"/>
                    <a:pt x="1" y="729"/>
                    <a:pt x="39" y="949"/>
                  </a:cubicBezTo>
                  <a:cubicBezTo>
                    <a:pt x="110" y="1244"/>
                    <a:pt x="387" y="1389"/>
                    <a:pt x="668" y="1389"/>
                  </a:cubicBezTo>
                  <a:cubicBezTo>
                    <a:pt x="807" y="1389"/>
                    <a:pt x="947" y="1354"/>
                    <a:pt x="1064" y="1284"/>
                  </a:cubicBezTo>
                  <a:cubicBezTo>
                    <a:pt x="1476" y="1035"/>
                    <a:pt x="1533" y="470"/>
                    <a:pt x="1198" y="135"/>
                  </a:cubicBezTo>
                  <a:cubicBezTo>
                    <a:pt x="1097" y="44"/>
                    <a:pt x="949" y="0"/>
                    <a:pt x="79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39"/>
          <p:cNvGrpSpPr/>
          <p:nvPr/>
        </p:nvGrpSpPr>
        <p:grpSpPr>
          <a:xfrm>
            <a:off x="748003" y="3971464"/>
            <a:ext cx="397239" cy="369882"/>
            <a:chOff x="4881650" y="2300800"/>
            <a:chExt cx="211275" cy="196725"/>
          </a:xfrm>
        </p:grpSpPr>
        <p:sp>
          <p:nvSpPr>
            <p:cNvPr id="587" name="Google Shape;587;p39"/>
            <p:cNvSpPr/>
            <p:nvPr/>
          </p:nvSpPr>
          <p:spPr>
            <a:xfrm>
              <a:off x="4885175" y="2302075"/>
              <a:ext cx="199850" cy="195450"/>
            </a:xfrm>
            <a:custGeom>
              <a:rect b="b" l="l" r="r" t="t"/>
              <a:pathLst>
                <a:path extrusionOk="0" h="7818" w="7994">
                  <a:moveTo>
                    <a:pt x="3826" y="0"/>
                  </a:moveTo>
                  <a:cubicBezTo>
                    <a:pt x="3558" y="0"/>
                    <a:pt x="3302" y="155"/>
                    <a:pt x="3203" y="513"/>
                  </a:cubicBezTo>
                  <a:cubicBezTo>
                    <a:pt x="3030" y="1136"/>
                    <a:pt x="2848" y="1758"/>
                    <a:pt x="2666" y="2381"/>
                  </a:cubicBezTo>
                  <a:cubicBezTo>
                    <a:pt x="2627" y="2382"/>
                    <a:pt x="2588" y="2382"/>
                    <a:pt x="2549" y="2382"/>
                  </a:cubicBezTo>
                  <a:cubicBezTo>
                    <a:pt x="2205" y="2382"/>
                    <a:pt x="1861" y="2345"/>
                    <a:pt x="1517" y="2285"/>
                  </a:cubicBezTo>
                  <a:cubicBezTo>
                    <a:pt x="1431" y="2228"/>
                    <a:pt x="1325" y="2189"/>
                    <a:pt x="1220" y="2180"/>
                  </a:cubicBezTo>
                  <a:lnTo>
                    <a:pt x="894" y="2141"/>
                  </a:lnTo>
                  <a:cubicBezTo>
                    <a:pt x="864" y="2138"/>
                    <a:pt x="835" y="2136"/>
                    <a:pt x="807" y="2136"/>
                  </a:cubicBezTo>
                  <a:cubicBezTo>
                    <a:pt x="64" y="2136"/>
                    <a:pt x="1" y="3319"/>
                    <a:pt x="702" y="3540"/>
                  </a:cubicBezTo>
                  <a:lnTo>
                    <a:pt x="770" y="3559"/>
                  </a:lnTo>
                  <a:cubicBezTo>
                    <a:pt x="1143" y="3962"/>
                    <a:pt x="1546" y="4345"/>
                    <a:pt x="1957" y="4699"/>
                  </a:cubicBezTo>
                  <a:cubicBezTo>
                    <a:pt x="1728" y="5447"/>
                    <a:pt x="1488" y="6194"/>
                    <a:pt x="1239" y="6941"/>
                  </a:cubicBezTo>
                  <a:cubicBezTo>
                    <a:pt x="1067" y="7463"/>
                    <a:pt x="1501" y="7818"/>
                    <a:pt x="1944" y="7818"/>
                  </a:cubicBezTo>
                  <a:cubicBezTo>
                    <a:pt x="2119" y="7818"/>
                    <a:pt x="2296" y="7763"/>
                    <a:pt x="2436" y="7641"/>
                  </a:cubicBezTo>
                  <a:lnTo>
                    <a:pt x="4027" y="6251"/>
                  </a:lnTo>
                  <a:cubicBezTo>
                    <a:pt x="4506" y="6577"/>
                    <a:pt x="4985" y="6874"/>
                    <a:pt x="5464" y="7171"/>
                  </a:cubicBezTo>
                  <a:cubicBezTo>
                    <a:pt x="5578" y="7242"/>
                    <a:pt x="5696" y="7274"/>
                    <a:pt x="5811" y="7274"/>
                  </a:cubicBezTo>
                  <a:cubicBezTo>
                    <a:pt x="6175" y="7274"/>
                    <a:pt x="6500" y="6952"/>
                    <a:pt x="6537" y="6558"/>
                  </a:cubicBezTo>
                  <a:cubicBezTo>
                    <a:pt x="6604" y="5782"/>
                    <a:pt x="6412" y="5083"/>
                    <a:pt x="6134" y="4412"/>
                  </a:cubicBezTo>
                  <a:lnTo>
                    <a:pt x="7485" y="3234"/>
                  </a:lnTo>
                  <a:cubicBezTo>
                    <a:pt x="7993" y="2803"/>
                    <a:pt x="7552" y="2055"/>
                    <a:pt x="6987" y="2017"/>
                  </a:cubicBezTo>
                  <a:cubicBezTo>
                    <a:pt x="6878" y="2014"/>
                    <a:pt x="6770" y="2012"/>
                    <a:pt x="6661" y="2012"/>
                  </a:cubicBezTo>
                  <a:cubicBezTo>
                    <a:pt x="6109" y="2012"/>
                    <a:pt x="5560" y="2053"/>
                    <a:pt x="5023" y="2141"/>
                  </a:cubicBezTo>
                  <a:cubicBezTo>
                    <a:pt x="4812" y="1682"/>
                    <a:pt x="4678" y="1203"/>
                    <a:pt x="4611" y="704"/>
                  </a:cubicBezTo>
                  <a:cubicBezTo>
                    <a:pt x="4557" y="273"/>
                    <a:pt x="4181" y="0"/>
                    <a:pt x="3826" y="0"/>
                  </a:cubicBezTo>
                  <a:close/>
                </a:path>
              </a:pathLst>
            </a:custGeom>
            <a:solidFill>
              <a:srgbClr val="FEDD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4881650" y="2300800"/>
              <a:ext cx="211275" cy="193400"/>
            </a:xfrm>
            <a:custGeom>
              <a:rect b="b" l="l" r="r" t="t"/>
              <a:pathLst>
                <a:path extrusionOk="0" h="7736" w="8451">
                  <a:moveTo>
                    <a:pt x="4158" y="755"/>
                  </a:moveTo>
                  <a:cubicBezTo>
                    <a:pt x="4484" y="1397"/>
                    <a:pt x="4771" y="2068"/>
                    <a:pt x="5011" y="2748"/>
                  </a:cubicBezTo>
                  <a:cubicBezTo>
                    <a:pt x="5056" y="2868"/>
                    <a:pt x="5163" y="2928"/>
                    <a:pt x="5271" y="2928"/>
                  </a:cubicBezTo>
                  <a:cubicBezTo>
                    <a:pt x="5370" y="2928"/>
                    <a:pt x="5468" y="2878"/>
                    <a:pt x="5519" y="2777"/>
                  </a:cubicBezTo>
                  <a:lnTo>
                    <a:pt x="5576" y="2806"/>
                  </a:lnTo>
                  <a:lnTo>
                    <a:pt x="5643" y="2834"/>
                  </a:lnTo>
                  <a:cubicBezTo>
                    <a:pt x="5648" y="2839"/>
                    <a:pt x="5655" y="2842"/>
                    <a:pt x="5662" y="2842"/>
                  </a:cubicBezTo>
                  <a:cubicBezTo>
                    <a:pt x="5670" y="2842"/>
                    <a:pt x="5677" y="2839"/>
                    <a:pt x="5682" y="2834"/>
                  </a:cubicBezTo>
                  <a:cubicBezTo>
                    <a:pt x="5978" y="2901"/>
                    <a:pt x="6285" y="2930"/>
                    <a:pt x="6582" y="2930"/>
                  </a:cubicBezTo>
                  <a:cubicBezTo>
                    <a:pt x="6917" y="2949"/>
                    <a:pt x="7243" y="2959"/>
                    <a:pt x="7569" y="2959"/>
                  </a:cubicBezTo>
                  <a:cubicBezTo>
                    <a:pt x="7186" y="3515"/>
                    <a:pt x="6716" y="4013"/>
                    <a:pt x="6180" y="4434"/>
                  </a:cubicBezTo>
                  <a:lnTo>
                    <a:pt x="6170" y="4434"/>
                  </a:lnTo>
                  <a:cubicBezTo>
                    <a:pt x="6141" y="4463"/>
                    <a:pt x="6122" y="4492"/>
                    <a:pt x="6103" y="4530"/>
                  </a:cubicBezTo>
                  <a:cubicBezTo>
                    <a:pt x="5988" y="4540"/>
                    <a:pt x="5902" y="4645"/>
                    <a:pt x="5921" y="4760"/>
                  </a:cubicBezTo>
                  <a:cubicBezTo>
                    <a:pt x="5998" y="5526"/>
                    <a:pt x="6113" y="6255"/>
                    <a:pt x="6113" y="7011"/>
                  </a:cubicBezTo>
                  <a:cubicBezTo>
                    <a:pt x="5442" y="6580"/>
                    <a:pt x="4771" y="6120"/>
                    <a:pt x="4091" y="5699"/>
                  </a:cubicBezTo>
                  <a:cubicBezTo>
                    <a:pt x="4067" y="5681"/>
                    <a:pt x="4039" y="5674"/>
                    <a:pt x="4012" y="5674"/>
                  </a:cubicBezTo>
                  <a:cubicBezTo>
                    <a:pt x="3996" y="5674"/>
                    <a:pt x="3981" y="5676"/>
                    <a:pt x="3967" y="5680"/>
                  </a:cubicBezTo>
                  <a:cubicBezTo>
                    <a:pt x="3924" y="5627"/>
                    <a:pt x="3861" y="5601"/>
                    <a:pt x="3798" y="5601"/>
                  </a:cubicBezTo>
                  <a:cubicBezTo>
                    <a:pt x="3734" y="5601"/>
                    <a:pt x="3670" y="5627"/>
                    <a:pt x="3622" y="5680"/>
                  </a:cubicBezTo>
                  <a:cubicBezTo>
                    <a:pt x="3124" y="6216"/>
                    <a:pt x="2539" y="6676"/>
                    <a:pt x="1888" y="7021"/>
                  </a:cubicBezTo>
                  <a:cubicBezTo>
                    <a:pt x="2108" y="6245"/>
                    <a:pt x="2348" y="5431"/>
                    <a:pt x="2376" y="4635"/>
                  </a:cubicBezTo>
                  <a:cubicBezTo>
                    <a:pt x="2482" y="4520"/>
                    <a:pt x="2463" y="4329"/>
                    <a:pt x="2328" y="4233"/>
                  </a:cubicBezTo>
                  <a:cubicBezTo>
                    <a:pt x="1830" y="3869"/>
                    <a:pt x="1361" y="3467"/>
                    <a:pt x="920" y="3036"/>
                  </a:cubicBezTo>
                  <a:cubicBezTo>
                    <a:pt x="1562" y="3036"/>
                    <a:pt x="2213" y="3036"/>
                    <a:pt x="2836" y="2911"/>
                  </a:cubicBezTo>
                  <a:cubicBezTo>
                    <a:pt x="2884" y="2901"/>
                    <a:pt x="2922" y="2863"/>
                    <a:pt x="2942" y="2806"/>
                  </a:cubicBezTo>
                  <a:cubicBezTo>
                    <a:pt x="2980" y="2806"/>
                    <a:pt x="3009" y="2786"/>
                    <a:pt x="3028" y="2748"/>
                  </a:cubicBezTo>
                  <a:cubicBezTo>
                    <a:pt x="3411" y="2078"/>
                    <a:pt x="3746" y="1407"/>
                    <a:pt x="4158" y="755"/>
                  </a:cubicBezTo>
                  <a:close/>
                  <a:moveTo>
                    <a:pt x="4201" y="1"/>
                  </a:moveTo>
                  <a:cubicBezTo>
                    <a:pt x="4118" y="1"/>
                    <a:pt x="4034" y="42"/>
                    <a:pt x="3986" y="123"/>
                  </a:cubicBezTo>
                  <a:cubicBezTo>
                    <a:pt x="3497" y="880"/>
                    <a:pt x="3037" y="1733"/>
                    <a:pt x="2817" y="2614"/>
                  </a:cubicBezTo>
                  <a:cubicBezTo>
                    <a:pt x="2365" y="2534"/>
                    <a:pt x="1900" y="2516"/>
                    <a:pt x="1437" y="2516"/>
                  </a:cubicBezTo>
                  <a:cubicBezTo>
                    <a:pt x="1067" y="2516"/>
                    <a:pt x="698" y="2528"/>
                    <a:pt x="336" y="2528"/>
                  </a:cubicBezTo>
                  <a:cubicBezTo>
                    <a:pt x="115" y="2528"/>
                    <a:pt x="0" y="2796"/>
                    <a:pt x="154" y="2959"/>
                  </a:cubicBezTo>
                  <a:cubicBezTo>
                    <a:pt x="719" y="3620"/>
                    <a:pt x="1361" y="4195"/>
                    <a:pt x="2070" y="4674"/>
                  </a:cubicBezTo>
                  <a:cubicBezTo>
                    <a:pt x="1667" y="5517"/>
                    <a:pt x="1505" y="6523"/>
                    <a:pt x="1265" y="7404"/>
                  </a:cubicBezTo>
                  <a:cubicBezTo>
                    <a:pt x="1232" y="7552"/>
                    <a:pt x="1346" y="7727"/>
                    <a:pt x="1494" y="7727"/>
                  </a:cubicBezTo>
                  <a:cubicBezTo>
                    <a:pt x="1519" y="7727"/>
                    <a:pt x="1545" y="7722"/>
                    <a:pt x="1572" y="7711"/>
                  </a:cubicBezTo>
                  <a:cubicBezTo>
                    <a:pt x="2491" y="7347"/>
                    <a:pt x="3315" y="6772"/>
                    <a:pt x="3986" y="6034"/>
                  </a:cubicBezTo>
                  <a:cubicBezTo>
                    <a:pt x="4685" y="6647"/>
                    <a:pt x="5442" y="7213"/>
                    <a:pt x="6228" y="7701"/>
                  </a:cubicBezTo>
                  <a:cubicBezTo>
                    <a:pt x="6270" y="7725"/>
                    <a:pt x="6314" y="7735"/>
                    <a:pt x="6358" y="7735"/>
                  </a:cubicBezTo>
                  <a:cubicBezTo>
                    <a:pt x="6491" y="7735"/>
                    <a:pt x="6611" y="7633"/>
                    <a:pt x="6611" y="7481"/>
                  </a:cubicBezTo>
                  <a:cubicBezTo>
                    <a:pt x="6668" y="6647"/>
                    <a:pt x="6668" y="5728"/>
                    <a:pt x="6448" y="4904"/>
                  </a:cubicBezTo>
                  <a:cubicBezTo>
                    <a:pt x="6467" y="4894"/>
                    <a:pt x="6486" y="4885"/>
                    <a:pt x="6505" y="4875"/>
                  </a:cubicBezTo>
                  <a:cubicBezTo>
                    <a:pt x="7262" y="4338"/>
                    <a:pt x="7885" y="3639"/>
                    <a:pt x="8335" y="2834"/>
                  </a:cubicBezTo>
                  <a:cubicBezTo>
                    <a:pt x="8450" y="2643"/>
                    <a:pt x="8306" y="2403"/>
                    <a:pt x="8086" y="2403"/>
                  </a:cubicBezTo>
                  <a:lnTo>
                    <a:pt x="6592" y="2403"/>
                  </a:lnTo>
                  <a:cubicBezTo>
                    <a:pt x="6470" y="2403"/>
                    <a:pt x="6347" y="2399"/>
                    <a:pt x="6223" y="2399"/>
                  </a:cubicBezTo>
                  <a:cubicBezTo>
                    <a:pt x="5976" y="2399"/>
                    <a:pt x="5729" y="2416"/>
                    <a:pt x="5499" y="2518"/>
                  </a:cubicBezTo>
                  <a:cubicBezTo>
                    <a:pt x="5202" y="1694"/>
                    <a:pt x="4848" y="890"/>
                    <a:pt x="4417" y="123"/>
                  </a:cubicBezTo>
                  <a:cubicBezTo>
                    <a:pt x="4369" y="42"/>
                    <a:pt x="4285" y="1"/>
                    <a:pt x="420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39"/>
          <p:cNvGrpSpPr/>
          <p:nvPr/>
        </p:nvGrpSpPr>
        <p:grpSpPr>
          <a:xfrm>
            <a:off x="277900" y="309925"/>
            <a:ext cx="314328" cy="248002"/>
            <a:chOff x="0" y="803700"/>
            <a:chExt cx="314328" cy="248002"/>
          </a:xfrm>
        </p:grpSpPr>
        <p:sp>
          <p:nvSpPr>
            <p:cNvPr id="590" name="Google Shape;590;p39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" name="Google Shape;592;p39"/>
          <p:cNvSpPr/>
          <p:nvPr/>
        </p:nvSpPr>
        <p:spPr>
          <a:xfrm>
            <a:off x="392988" y="4444713"/>
            <a:ext cx="610748" cy="359460"/>
          </a:xfrm>
          <a:custGeom>
            <a:rect b="b" l="l" r="r" t="t"/>
            <a:pathLst>
              <a:path extrusionOk="0" h="10225" w="17373">
                <a:moveTo>
                  <a:pt x="7622" y="4350"/>
                </a:moveTo>
                <a:cubicBezTo>
                  <a:pt x="8123" y="4626"/>
                  <a:pt x="8571" y="4988"/>
                  <a:pt x="8917" y="5437"/>
                </a:cubicBezTo>
                <a:cubicBezTo>
                  <a:pt x="9417" y="6128"/>
                  <a:pt x="9314" y="6904"/>
                  <a:pt x="8934" y="7595"/>
                </a:cubicBezTo>
                <a:lnTo>
                  <a:pt x="8571" y="8095"/>
                </a:lnTo>
                <a:cubicBezTo>
                  <a:pt x="6362" y="7854"/>
                  <a:pt x="5724" y="7060"/>
                  <a:pt x="6638" y="5696"/>
                </a:cubicBezTo>
                <a:cubicBezTo>
                  <a:pt x="6897" y="5196"/>
                  <a:pt x="7225" y="4747"/>
                  <a:pt x="7622" y="4350"/>
                </a:cubicBezTo>
                <a:close/>
                <a:moveTo>
                  <a:pt x="13984" y="0"/>
                </a:moveTo>
                <a:cubicBezTo>
                  <a:pt x="11387" y="0"/>
                  <a:pt x="8717" y="1233"/>
                  <a:pt x="6880" y="3107"/>
                </a:cubicBezTo>
                <a:cubicBezTo>
                  <a:pt x="6339" y="2978"/>
                  <a:pt x="5773" y="2909"/>
                  <a:pt x="5207" y="2909"/>
                </a:cubicBezTo>
                <a:cubicBezTo>
                  <a:pt x="2593" y="2909"/>
                  <a:pt x="1" y="4379"/>
                  <a:pt x="114" y="8181"/>
                </a:cubicBezTo>
                <a:cubicBezTo>
                  <a:pt x="132" y="8345"/>
                  <a:pt x="261" y="8427"/>
                  <a:pt x="390" y="8427"/>
                </a:cubicBezTo>
                <a:cubicBezTo>
                  <a:pt x="520" y="8427"/>
                  <a:pt x="649" y="8345"/>
                  <a:pt x="667" y="8181"/>
                </a:cubicBezTo>
                <a:cubicBezTo>
                  <a:pt x="943" y="5972"/>
                  <a:pt x="1927" y="4281"/>
                  <a:pt x="4205" y="3797"/>
                </a:cubicBezTo>
                <a:cubicBezTo>
                  <a:pt x="4504" y="3735"/>
                  <a:pt x="4810" y="3704"/>
                  <a:pt x="5119" y="3704"/>
                </a:cubicBezTo>
                <a:cubicBezTo>
                  <a:pt x="5487" y="3704"/>
                  <a:pt x="5858" y="3747"/>
                  <a:pt x="6224" y="3832"/>
                </a:cubicBezTo>
                <a:cubicBezTo>
                  <a:pt x="5810" y="4350"/>
                  <a:pt x="5447" y="4919"/>
                  <a:pt x="5154" y="5506"/>
                </a:cubicBezTo>
                <a:cubicBezTo>
                  <a:pt x="4464" y="7025"/>
                  <a:pt x="4636" y="9614"/>
                  <a:pt x="6552" y="10149"/>
                </a:cubicBezTo>
                <a:cubicBezTo>
                  <a:pt x="6737" y="10200"/>
                  <a:pt x="6919" y="10224"/>
                  <a:pt x="7097" y="10224"/>
                </a:cubicBezTo>
                <a:cubicBezTo>
                  <a:pt x="8538" y="10224"/>
                  <a:pt x="9752" y="8668"/>
                  <a:pt x="10228" y="7439"/>
                </a:cubicBezTo>
                <a:cubicBezTo>
                  <a:pt x="10884" y="5800"/>
                  <a:pt x="9900" y="4436"/>
                  <a:pt x="8364" y="3642"/>
                </a:cubicBezTo>
                <a:cubicBezTo>
                  <a:pt x="10126" y="2071"/>
                  <a:pt x="12451" y="1538"/>
                  <a:pt x="14764" y="1538"/>
                </a:cubicBezTo>
                <a:cubicBezTo>
                  <a:pt x="15374" y="1538"/>
                  <a:pt x="15982" y="1575"/>
                  <a:pt x="16580" y="1640"/>
                </a:cubicBezTo>
                <a:cubicBezTo>
                  <a:pt x="16600" y="1643"/>
                  <a:pt x="16620" y="1644"/>
                  <a:pt x="16639" y="1644"/>
                </a:cubicBezTo>
                <a:cubicBezTo>
                  <a:pt x="17150" y="1644"/>
                  <a:pt x="17372" y="786"/>
                  <a:pt x="16873" y="570"/>
                </a:cubicBezTo>
                <a:cubicBezTo>
                  <a:pt x="15954" y="179"/>
                  <a:pt x="14975" y="0"/>
                  <a:pt x="13984" y="0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9"/>
          <p:cNvSpPr/>
          <p:nvPr/>
        </p:nvSpPr>
        <p:spPr>
          <a:xfrm>
            <a:off x="8435028" y="4537240"/>
            <a:ext cx="505801" cy="452290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4" name="Google Shape;594;p39"/>
          <p:cNvGrpSpPr/>
          <p:nvPr/>
        </p:nvGrpSpPr>
        <p:grpSpPr>
          <a:xfrm>
            <a:off x="393001" y="4208600"/>
            <a:ext cx="314313" cy="169564"/>
            <a:chOff x="5116075" y="545275"/>
            <a:chExt cx="354875" cy="191425"/>
          </a:xfrm>
        </p:grpSpPr>
        <p:sp>
          <p:nvSpPr>
            <p:cNvPr id="595" name="Google Shape;595;p39"/>
            <p:cNvSpPr/>
            <p:nvPr/>
          </p:nvSpPr>
          <p:spPr>
            <a:xfrm>
              <a:off x="5116075" y="545275"/>
              <a:ext cx="354875" cy="191425"/>
            </a:xfrm>
            <a:custGeom>
              <a:rect b="b" l="l" r="r" t="t"/>
              <a:pathLst>
                <a:path extrusionOk="0" h="7657" w="14195">
                  <a:moveTo>
                    <a:pt x="8385" y="762"/>
                  </a:moveTo>
                  <a:cubicBezTo>
                    <a:pt x="9200" y="925"/>
                    <a:pt x="9966" y="1241"/>
                    <a:pt x="10646" y="1701"/>
                  </a:cubicBezTo>
                  <a:cubicBezTo>
                    <a:pt x="11575" y="2343"/>
                    <a:pt x="12275" y="3263"/>
                    <a:pt x="13252" y="3857"/>
                  </a:cubicBezTo>
                  <a:cubicBezTo>
                    <a:pt x="12489" y="4639"/>
                    <a:pt x="11622" y="5326"/>
                    <a:pt x="10678" y="5890"/>
                  </a:cubicBezTo>
                  <a:lnTo>
                    <a:pt x="10678" y="5890"/>
                  </a:lnTo>
                  <a:cubicBezTo>
                    <a:pt x="11000" y="5134"/>
                    <a:pt x="10971" y="4161"/>
                    <a:pt x="10713" y="3378"/>
                  </a:cubicBezTo>
                  <a:cubicBezTo>
                    <a:pt x="10359" y="2266"/>
                    <a:pt x="9487" y="1193"/>
                    <a:pt x="8385" y="762"/>
                  </a:cubicBezTo>
                  <a:close/>
                  <a:moveTo>
                    <a:pt x="6804" y="628"/>
                  </a:moveTo>
                  <a:cubicBezTo>
                    <a:pt x="5329" y="925"/>
                    <a:pt x="4017" y="2132"/>
                    <a:pt x="3739" y="3627"/>
                  </a:cubicBezTo>
                  <a:cubicBezTo>
                    <a:pt x="3547" y="4700"/>
                    <a:pt x="3882" y="5802"/>
                    <a:pt x="4649" y="6578"/>
                  </a:cubicBezTo>
                  <a:cubicBezTo>
                    <a:pt x="3068" y="5917"/>
                    <a:pt x="1823" y="4623"/>
                    <a:pt x="520" y="3416"/>
                  </a:cubicBezTo>
                  <a:cubicBezTo>
                    <a:pt x="2388" y="1960"/>
                    <a:pt x="4362" y="695"/>
                    <a:pt x="6804" y="628"/>
                  </a:cubicBezTo>
                  <a:close/>
                  <a:moveTo>
                    <a:pt x="7298" y="1158"/>
                  </a:moveTo>
                  <a:cubicBezTo>
                    <a:pt x="8407" y="1158"/>
                    <a:pt x="9357" y="1905"/>
                    <a:pt x="9899" y="2928"/>
                  </a:cubicBezTo>
                  <a:cubicBezTo>
                    <a:pt x="10455" y="3981"/>
                    <a:pt x="10723" y="5974"/>
                    <a:pt x="9276" y="6463"/>
                  </a:cubicBezTo>
                  <a:cubicBezTo>
                    <a:pt x="9190" y="6491"/>
                    <a:pt x="9123" y="6549"/>
                    <a:pt x="9094" y="6626"/>
                  </a:cubicBezTo>
                  <a:cubicBezTo>
                    <a:pt x="8372" y="6885"/>
                    <a:pt x="7614" y="7019"/>
                    <a:pt x="6846" y="7019"/>
                  </a:cubicBezTo>
                  <a:cubicBezTo>
                    <a:pt x="6819" y="7019"/>
                    <a:pt x="6793" y="7019"/>
                    <a:pt x="6766" y="7018"/>
                  </a:cubicBezTo>
                  <a:cubicBezTo>
                    <a:pt x="6412" y="7018"/>
                    <a:pt x="6057" y="6980"/>
                    <a:pt x="5703" y="6903"/>
                  </a:cubicBezTo>
                  <a:cubicBezTo>
                    <a:pt x="3528" y="5399"/>
                    <a:pt x="3873" y="2142"/>
                    <a:pt x="6488" y="1289"/>
                  </a:cubicBezTo>
                  <a:cubicBezTo>
                    <a:pt x="6765" y="1200"/>
                    <a:pt x="7036" y="1158"/>
                    <a:pt x="7298" y="1158"/>
                  </a:cubicBezTo>
                  <a:close/>
                  <a:moveTo>
                    <a:pt x="7047" y="0"/>
                  </a:moveTo>
                  <a:cubicBezTo>
                    <a:pt x="6957" y="0"/>
                    <a:pt x="6866" y="2"/>
                    <a:pt x="6776" y="6"/>
                  </a:cubicBezTo>
                  <a:cubicBezTo>
                    <a:pt x="4247" y="82"/>
                    <a:pt x="1727" y="1395"/>
                    <a:pt x="108" y="3311"/>
                  </a:cubicBezTo>
                  <a:cubicBezTo>
                    <a:pt x="0" y="3418"/>
                    <a:pt x="85" y="3601"/>
                    <a:pt x="230" y="3601"/>
                  </a:cubicBezTo>
                  <a:cubicBezTo>
                    <a:pt x="240" y="3601"/>
                    <a:pt x="250" y="3600"/>
                    <a:pt x="261" y="3598"/>
                  </a:cubicBezTo>
                  <a:cubicBezTo>
                    <a:pt x="1746" y="5687"/>
                    <a:pt x="3921" y="7536"/>
                    <a:pt x="6603" y="7651"/>
                  </a:cubicBezTo>
                  <a:cubicBezTo>
                    <a:pt x="6698" y="7654"/>
                    <a:pt x="6792" y="7656"/>
                    <a:pt x="6886" y="7656"/>
                  </a:cubicBezTo>
                  <a:cubicBezTo>
                    <a:pt x="9679" y="7656"/>
                    <a:pt x="12098" y="6023"/>
                    <a:pt x="13971" y="4058"/>
                  </a:cubicBezTo>
                  <a:cubicBezTo>
                    <a:pt x="14194" y="3825"/>
                    <a:pt x="13964" y="3492"/>
                    <a:pt x="13713" y="3492"/>
                  </a:cubicBezTo>
                  <a:cubicBezTo>
                    <a:pt x="13707" y="3492"/>
                    <a:pt x="13700" y="3492"/>
                    <a:pt x="13693" y="3493"/>
                  </a:cubicBezTo>
                  <a:cubicBezTo>
                    <a:pt x="13674" y="3426"/>
                    <a:pt x="13635" y="3368"/>
                    <a:pt x="13578" y="3330"/>
                  </a:cubicBezTo>
                  <a:cubicBezTo>
                    <a:pt x="12447" y="2592"/>
                    <a:pt x="11623" y="1481"/>
                    <a:pt x="10426" y="839"/>
                  </a:cubicBezTo>
                  <a:cubicBezTo>
                    <a:pt x="9376" y="288"/>
                    <a:pt x="8220" y="0"/>
                    <a:pt x="7047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56950" y="625175"/>
              <a:ext cx="81950" cy="69100"/>
            </a:xfrm>
            <a:custGeom>
              <a:rect b="b" l="l" r="r" t="t"/>
              <a:pathLst>
                <a:path extrusionOk="0" h="2764" w="3278">
                  <a:moveTo>
                    <a:pt x="1885" y="476"/>
                  </a:moveTo>
                  <a:cubicBezTo>
                    <a:pt x="2089" y="476"/>
                    <a:pt x="2282" y="567"/>
                    <a:pt x="2434" y="805"/>
                  </a:cubicBezTo>
                  <a:cubicBezTo>
                    <a:pt x="2721" y="1255"/>
                    <a:pt x="2587" y="1839"/>
                    <a:pt x="2147" y="2136"/>
                  </a:cubicBezTo>
                  <a:cubicBezTo>
                    <a:pt x="1972" y="2262"/>
                    <a:pt x="1770" y="2321"/>
                    <a:pt x="1570" y="2321"/>
                  </a:cubicBezTo>
                  <a:cubicBezTo>
                    <a:pt x="1220" y="2321"/>
                    <a:pt x="877" y="2139"/>
                    <a:pt x="700" y="1810"/>
                  </a:cubicBezTo>
                  <a:cubicBezTo>
                    <a:pt x="566" y="1571"/>
                    <a:pt x="556" y="1293"/>
                    <a:pt x="662" y="1044"/>
                  </a:cubicBezTo>
                  <a:lnTo>
                    <a:pt x="662" y="1044"/>
                  </a:lnTo>
                  <a:cubicBezTo>
                    <a:pt x="688" y="1053"/>
                    <a:pt x="713" y="1057"/>
                    <a:pt x="739" y="1057"/>
                  </a:cubicBezTo>
                  <a:cubicBezTo>
                    <a:pt x="798" y="1057"/>
                    <a:pt x="854" y="1033"/>
                    <a:pt x="901" y="987"/>
                  </a:cubicBezTo>
                  <a:cubicBezTo>
                    <a:pt x="1161" y="739"/>
                    <a:pt x="1538" y="476"/>
                    <a:pt x="1885" y="476"/>
                  </a:cubicBezTo>
                  <a:close/>
                  <a:moveTo>
                    <a:pt x="1878" y="1"/>
                  </a:moveTo>
                  <a:cubicBezTo>
                    <a:pt x="1625" y="1"/>
                    <a:pt x="1364" y="81"/>
                    <a:pt x="1122" y="211"/>
                  </a:cubicBezTo>
                  <a:cubicBezTo>
                    <a:pt x="413" y="393"/>
                    <a:pt x="1" y="1159"/>
                    <a:pt x="259" y="1849"/>
                  </a:cubicBezTo>
                  <a:cubicBezTo>
                    <a:pt x="482" y="2423"/>
                    <a:pt x="1024" y="2764"/>
                    <a:pt x="1590" y="2764"/>
                  </a:cubicBezTo>
                  <a:cubicBezTo>
                    <a:pt x="1826" y="2764"/>
                    <a:pt x="2067" y="2704"/>
                    <a:pt x="2290" y="2577"/>
                  </a:cubicBezTo>
                  <a:cubicBezTo>
                    <a:pt x="3047" y="2155"/>
                    <a:pt x="3277" y="1178"/>
                    <a:pt x="2769" y="469"/>
                  </a:cubicBezTo>
                  <a:cubicBezTo>
                    <a:pt x="2521" y="134"/>
                    <a:pt x="2206" y="1"/>
                    <a:pt x="1878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" name="Google Shape;597;p39"/>
          <p:cNvSpPr/>
          <p:nvPr/>
        </p:nvSpPr>
        <p:spPr>
          <a:xfrm>
            <a:off x="8436069" y="302954"/>
            <a:ext cx="503730" cy="296499"/>
          </a:xfrm>
          <a:custGeom>
            <a:rect b="b" l="l" r="r" t="t"/>
            <a:pathLst>
              <a:path extrusionOk="0" h="10225" w="17373">
                <a:moveTo>
                  <a:pt x="7622" y="4350"/>
                </a:moveTo>
                <a:cubicBezTo>
                  <a:pt x="8123" y="4626"/>
                  <a:pt x="8571" y="4988"/>
                  <a:pt x="8917" y="5437"/>
                </a:cubicBezTo>
                <a:cubicBezTo>
                  <a:pt x="9417" y="6128"/>
                  <a:pt x="9314" y="6904"/>
                  <a:pt x="8934" y="7595"/>
                </a:cubicBezTo>
                <a:lnTo>
                  <a:pt x="8571" y="8095"/>
                </a:lnTo>
                <a:cubicBezTo>
                  <a:pt x="6362" y="7854"/>
                  <a:pt x="5724" y="7060"/>
                  <a:pt x="6638" y="5696"/>
                </a:cubicBezTo>
                <a:cubicBezTo>
                  <a:pt x="6897" y="5196"/>
                  <a:pt x="7225" y="4747"/>
                  <a:pt x="7622" y="4350"/>
                </a:cubicBezTo>
                <a:close/>
                <a:moveTo>
                  <a:pt x="13984" y="0"/>
                </a:moveTo>
                <a:cubicBezTo>
                  <a:pt x="11387" y="0"/>
                  <a:pt x="8717" y="1233"/>
                  <a:pt x="6880" y="3107"/>
                </a:cubicBezTo>
                <a:cubicBezTo>
                  <a:pt x="6339" y="2978"/>
                  <a:pt x="5773" y="2909"/>
                  <a:pt x="5207" y="2909"/>
                </a:cubicBezTo>
                <a:cubicBezTo>
                  <a:pt x="2593" y="2909"/>
                  <a:pt x="1" y="4379"/>
                  <a:pt x="114" y="8181"/>
                </a:cubicBezTo>
                <a:cubicBezTo>
                  <a:pt x="132" y="8345"/>
                  <a:pt x="261" y="8427"/>
                  <a:pt x="390" y="8427"/>
                </a:cubicBezTo>
                <a:cubicBezTo>
                  <a:pt x="520" y="8427"/>
                  <a:pt x="649" y="8345"/>
                  <a:pt x="667" y="8181"/>
                </a:cubicBezTo>
                <a:cubicBezTo>
                  <a:pt x="943" y="5972"/>
                  <a:pt x="1927" y="4281"/>
                  <a:pt x="4205" y="3797"/>
                </a:cubicBezTo>
                <a:cubicBezTo>
                  <a:pt x="4504" y="3735"/>
                  <a:pt x="4810" y="3704"/>
                  <a:pt x="5119" y="3704"/>
                </a:cubicBezTo>
                <a:cubicBezTo>
                  <a:pt x="5487" y="3704"/>
                  <a:pt x="5858" y="3747"/>
                  <a:pt x="6224" y="3832"/>
                </a:cubicBezTo>
                <a:cubicBezTo>
                  <a:pt x="5810" y="4350"/>
                  <a:pt x="5447" y="4919"/>
                  <a:pt x="5154" y="5506"/>
                </a:cubicBezTo>
                <a:cubicBezTo>
                  <a:pt x="4464" y="7025"/>
                  <a:pt x="4636" y="9614"/>
                  <a:pt x="6552" y="10149"/>
                </a:cubicBezTo>
                <a:cubicBezTo>
                  <a:pt x="6737" y="10200"/>
                  <a:pt x="6919" y="10224"/>
                  <a:pt x="7097" y="10224"/>
                </a:cubicBezTo>
                <a:cubicBezTo>
                  <a:pt x="8538" y="10224"/>
                  <a:pt x="9752" y="8668"/>
                  <a:pt x="10228" y="7439"/>
                </a:cubicBezTo>
                <a:cubicBezTo>
                  <a:pt x="10884" y="5800"/>
                  <a:pt x="9900" y="4436"/>
                  <a:pt x="8364" y="3642"/>
                </a:cubicBezTo>
                <a:cubicBezTo>
                  <a:pt x="10126" y="2071"/>
                  <a:pt x="12451" y="1538"/>
                  <a:pt x="14764" y="1538"/>
                </a:cubicBezTo>
                <a:cubicBezTo>
                  <a:pt x="15374" y="1538"/>
                  <a:pt x="15982" y="1575"/>
                  <a:pt x="16580" y="1640"/>
                </a:cubicBezTo>
                <a:cubicBezTo>
                  <a:pt x="16600" y="1643"/>
                  <a:pt x="16620" y="1644"/>
                  <a:pt x="16639" y="1644"/>
                </a:cubicBezTo>
                <a:cubicBezTo>
                  <a:pt x="17150" y="1644"/>
                  <a:pt x="17372" y="786"/>
                  <a:pt x="16873" y="570"/>
                </a:cubicBezTo>
                <a:cubicBezTo>
                  <a:pt x="15954" y="179"/>
                  <a:pt x="14975" y="0"/>
                  <a:pt x="13984" y="0"/>
                </a:cubicBezTo>
                <a:close/>
              </a:path>
            </a:pathLst>
          </a:custGeom>
          <a:solidFill>
            <a:srgbClr val="67C6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8" name="Google Shape;598;p39"/>
          <p:cNvGrpSpPr/>
          <p:nvPr/>
        </p:nvGrpSpPr>
        <p:grpSpPr>
          <a:xfrm flipH="1">
            <a:off x="7593891" y="3258740"/>
            <a:ext cx="1434173" cy="1546286"/>
            <a:chOff x="2209000" y="1084500"/>
            <a:chExt cx="541075" cy="583350"/>
          </a:xfrm>
        </p:grpSpPr>
        <p:sp>
          <p:nvSpPr>
            <p:cNvPr id="599" name="Google Shape;599;p39"/>
            <p:cNvSpPr/>
            <p:nvPr/>
          </p:nvSpPr>
          <p:spPr>
            <a:xfrm>
              <a:off x="2246350" y="1319550"/>
              <a:ext cx="180625" cy="162750"/>
            </a:xfrm>
            <a:custGeom>
              <a:rect b="b" l="l" r="r" t="t"/>
              <a:pathLst>
                <a:path extrusionOk="0" h="6510" w="7225">
                  <a:moveTo>
                    <a:pt x="3324" y="616"/>
                  </a:moveTo>
                  <a:cubicBezTo>
                    <a:pt x="4433" y="616"/>
                    <a:pt x="5599" y="1080"/>
                    <a:pt x="6017" y="2134"/>
                  </a:cubicBezTo>
                  <a:cubicBezTo>
                    <a:pt x="6554" y="3495"/>
                    <a:pt x="5682" y="5056"/>
                    <a:pt x="4446" y="5679"/>
                  </a:cubicBezTo>
                  <a:cubicBezTo>
                    <a:pt x="4075" y="5863"/>
                    <a:pt x="3675" y="5950"/>
                    <a:pt x="3280" y="5950"/>
                  </a:cubicBezTo>
                  <a:cubicBezTo>
                    <a:pt x="2193" y="5950"/>
                    <a:pt x="1141" y="5292"/>
                    <a:pt x="825" y="4175"/>
                  </a:cubicBezTo>
                  <a:cubicBezTo>
                    <a:pt x="489" y="2891"/>
                    <a:pt x="997" y="1541"/>
                    <a:pt x="2099" y="793"/>
                  </a:cubicBezTo>
                  <a:cubicBezTo>
                    <a:pt x="2110" y="796"/>
                    <a:pt x="2121" y="797"/>
                    <a:pt x="2132" y="797"/>
                  </a:cubicBezTo>
                  <a:cubicBezTo>
                    <a:pt x="2159" y="797"/>
                    <a:pt x="2184" y="790"/>
                    <a:pt x="2204" y="784"/>
                  </a:cubicBezTo>
                  <a:cubicBezTo>
                    <a:pt x="2547" y="674"/>
                    <a:pt x="2932" y="616"/>
                    <a:pt x="3324" y="616"/>
                  </a:cubicBezTo>
                  <a:close/>
                  <a:moveTo>
                    <a:pt x="3342" y="1"/>
                  </a:moveTo>
                  <a:cubicBezTo>
                    <a:pt x="2862" y="1"/>
                    <a:pt x="2396" y="95"/>
                    <a:pt x="1993" y="295"/>
                  </a:cubicBezTo>
                  <a:cubicBezTo>
                    <a:pt x="1926" y="324"/>
                    <a:pt x="1878" y="381"/>
                    <a:pt x="1869" y="458"/>
                  </a:cubicBezTo>
                  <a:cubicBezTo>
                    <a:pt x="623" y="1042"/>
                    <a:pt x="1" y="2642"/>
                    <a:pt x="240" y="4012"/>
                  </a:cubicBezTo>
                  <a:cubicBezTo>
                    <a:pt x="507" y="5531"/>
                    <a:pt x="1851" y="6509"/>
                    <a:pt x="3293" y="6509"/>
                  </a:cubicBezTo>
                  <a:cubicBezTo>
                    <a:pt x="3660" y="6509"/>
                    <a:pt x="4034" y="6446"/>
                    <a:pt x="4398" y="6311"/>
                  </a:cubicBezTo>
                  <a:cubicBezTo>
                    <a:pt x="6065" y="5689"/>
                    <a:pt x="7224" y="3677"/>
                    <a:pt x="6573" y="1943"/>
                  </a:cubicBezTo>
                  <a:cubicBezTo>
                    <a:pt x="6115" y="731"/>
                    <a:pt x="4677" y="1"/>
                    <a:pt x="3342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2209000" y="1497200"/>
              <a:ext cx="264675" cy="170650"/>
            </a:xfrm>
            <a:custGeom>
              <a:rect b="b" l="l" r="r" t="t"/>
              <a:pathLst>
                <a:path extrusionOk="0" h="6826" w="10587">
                  <a:moveTo>
                    <a:pt x="5362" y="601"/>
                  </a:moveTo>
                  <a:cubicBezTo>
                    <a:pt x="8098" y="601"/>
                    <a:pt x="9630" y="3487"/>
                    <a:pt x="9734" y="5931"/>
                  </a:cubicBezTo>
                  <a:cubicBezTo>
                    <a:pt x="9734" y="5960"/>
                    <a:pt x="9743" y="5988"/>
                    <a:pt x="9753" y="6017"/>
                  </a:cubicBezTo>
                  <a:cubicBezTo>
                    <a:pt x="9002" y="6108"/>
                    <a:pt x="8255" y="6145"/>
                    <a:pt x="7510" y="6145"/>
                  </a:cubicBezTo>
                  <a:cubicBezTo>
                    <a:pt x="5106" y="6145"/>
                    <a:pt x="2722" y="5760"/>
                    <a:pt x="316" y="5548"/>
                  </a:cubicBezTo>
                  <a:cubicBezTo>
                    <a:pt x="316" y="5519"/>
                    <a:pt x="307" y="5481"/>
                    <a:pt x="307" y="5452"/>
                  </a:cubicBezTo>
                  <a:cubicBezTo>
                    <a:pt x="307" y="5433"/>
                    <a:pt x="307" y="5414"/>
                    <a:pt x="307" y="5394"/>
                  </a:cubicBezTo>
                  <a:cubicBezTo>
                    <a:pt x="316" y="5385"/>
                    <a:pt x="316" y="5375"/>
                    <a:pt x="326" y="5366"/>
                  </a:cubicBezTo>
                  <a:cubicBezTo>
                    <a:pt x="345" y="5308"/>
                    <a:pt x="364" y="5241"/>
                    <a:pt x="383" y="5184"/>
                  </a:cubicBezTo>
                  <a:lnTo>
                    <a:pt x="403" y="5155"/>
                  </a:lnTo>
                  <a:cubicBezTo>
                    <a:pt x="441" y="5117"/>
                    <a:pt x="450" y="5059"/>
                    <a:pt x="441" y="5002"/>
                  </a:cubicBezTo>
                  <a:cubicBezTo>
                    <a:pt x="1188" y="2798"/>
                    <a:pt x="2644" y="690"/>
                    <a:pt x="5202" y="604"/>
                  </a:cubicBezTo>
                  <a:cubicBezTo>
                    <a:pt x="5256" y="602"/>
                    <a:pt x="5309" y="601"/>
                    <a:pt x="5362" y="601"/>
                  </a:cubicBezTo>
                  <a:close/>
                  <a:moveTo>
                    <a:pt x="5385" y="0"/>
                  </a:moveTo>
                  <a:cubicBezTo>
                    <a:pt x="5372" y="0"/>
                    <a:pt x="5359" y="1"/>
                    <a:pt x="5346" y="1"/>
                  </a:cubicBezTo>
                  <a:cubicBezTo>
                    <a:pt x="2520" y="20"/>
                    <a:pt x="441" y="2453"/>
                    <a:pt x="48" y="5117"/>
                  </a:cubicBezTo>
                  <a:cubicBezTo>
                    <a:pt x="10" y="5212"/>
                    <a:pt x="0" y="5327"/>
                    <a:pt x="19" y="5442"/>
                  </a:cubicBezTo>
                  <a:cubicBezTo>
                    <a:pt x="29" y="5519"/>
                    <a:pt x="67" y="5596"/>
                    <a:pt x="125" y="5663"/>
                  </a:cubicBezTo>
                  <a:cubicBezTo>
                    <a:pt x="96" y="5758"/>
                    <a:pt x="144" y="5854"/>
                    <a:pt x="240" y="5893"/>
                  </a:cubicBezTo>
                  <a:cubicBezTo>
                    <a:pt x="1849" y="6467"/>
                    <a:pt x="3612" y="6649"/>
                    <a:pt x="5308" y="6755"/>
                  </a:cubicBezTo>
                  <a:cubicBezTo>
                    <a:pt x="5997" y="6796"/>
                    <a:pt x="6705" y="6826"/>
                    <a:pt x="7415" y="6826"/>
                  </a:cubicBezTo>
                  <a:cubicBezTo>
                    <a:pt x="8372" y="6826"/>
                    <a:pt x="9332" y="6771"/>
                    <a:pt x="10251" y="6611"/>
                  </a:cubicBezTo>
                  <a:cubicBezTo>
                    <a:pt x="10586" y="6554"/>
                    <a:pt x="10539" y="6151"/>
                    <a:pt x="10309" y="6017"/>
                  </a:cubicBezTo>
                  <a:cubicBezTo>
                    <a:pt x="10318" y="5988"/>
                    <a:pt x="10318" y="5960"/>
                    <a:pt x="10328" y="5931"/>
                  </a:cubicBezTo>
                  <a:cubicBezTo>
                    <a:pt x="10566" y="3146"/>
                    <a:pt x="8279" y="0"/>
                    <a:pt x="5385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2396525" y="1084500"/>
              <a:ext cx="353550" cy="260450"/>
            </a:xfrm>
            <a:custGeom>
              <a:rect b="b" l="l" r="r" t="t"/>
              <a:pathLst>
                <a:path extrusionOk="0" h="10418" w="14142">
                  <a:moveTo>
                    <a:pt x="6911" y="613"/>
                  </a:moveTo>
                  <a:cubicBezTo>
                    <a:pt x="7915" y="613"/>
                    <a:pt x="8917" y="790"/>
                    <a:pt x="9811" y="1104"/>
                  </a:cubicBezTo>
                  <a:cubicBezTo>
                    <a:pt x="12129" y="1927"/>
                    <a:pt x="13930" y="4236"/>
                    <a:pt x="12704" y="6718"/>
                  </a:cubicBezTo>
                  <a:cubicBezTo>
                    <a:pt x="11814" y="8517"/>
                    <a:pt x="10006" y="8970"/>
                    <a:pt x="8156" y="8970"/>
                  </a:cubicBezTo>
                  <a:cubicBezTo>
                    <a:pt x="7121" y="8970"/>
                    <a:pt x="6072" y="8828"/>
                    <a:pt x="5164" y="8701"/>
                  </a:cubicBezTo>
                  <a:cubicBezTo>
                    <a:pt x="5155" y="8696"/>
                    <a:pt x="5145" y="8694"/>
                    <a:pt x="5136" y="8694"/>
                  </a:cubicBezTo>
                  <a:cubicBezTo>
                    <a:pt x="5126" y="8694"/>
                    <a:pt x="5116" y="8696"/>
                    <a:pt x="5107" y="8701"/>
                  </a:cubicBezTo>
                  <a:cubicBezTo>
                    <a:pt x="5068" y="8671"/>
                    <a:pt x="5021" y="8656"/>
                    <a:pt x="4975" y="8656"/>
                  </a:cubicBezTo>
                  <a:cubicBezTo>
                    <a:pt x="4918" y="8656"/>
                    <a:pt x="4862" y="8678"/>
                    <a:pt x="4819" y="8720"/>
                  </a:cubicBezTo>
                  <a:cubicBezTo>
                    <a:pt x="4015" y="9438"/>
                    <a:pt x="3181" y="9879"/>
                    <a:pt x="2156" y="9917"/>
                  </a:cubicBezTo>
                  <a:cubicBezTo>
                    <a:pt x="2482" y="9525"/>
                    <a:pt x="2664" y="9026"/>
                    <a:pt x="2683" y="8519"/>
                  </a:cubicBezTo>
                  <a:cubicBezTo>
                    <a:pt x="2683" y="8509"/>
                    <a:pt x="2683" y="8500"/>
                    <a:pt x="2683" y="8490"/>
                  </a:cubicBezTo>
                  <a:cubicBezTo>
                    <a:pt x="2721" y="8413"/>
                    <a:pt x="2702" y="8318"/>
                    <a:pt x="2626" y="8270"/>
                  </a:cubicBezTo>
                  <a:cubicBezTo>
                    <a:pt x="422" y="6746"/>
                    <a:pt x="757" y="3700"/>
                    <a:pt x="2616" y="2062"/>
                  </a:cubicBezTo>
                  <a:cubicBezTo>
                    <a:pt x="3773" y="1045"/>
                    <a:pt x="5343" y="613"/>
                    <a:pt x="6911" y="613"/>
                  </a:cubicBezTo>
                  <a:close/>
                  <a:moveTo>
                    <a:pt x="7167" y="0"/>
                  </a:moveTo>
                  <a:cubicBezTo>
                    <a:pt x="4755" y="0"/>
                    <a:pt x="2338" y="976"/>
                    <a:pt x="1160" y="2905"/>
                  </a:cubicBezTo>
                  <a:cubicBezTo>
                    <a:pt x="1" y="4802"/>
                    <a:pt x="374" y="7407"/>
                    <a:pt x="2396" y="8519"/>
                  </a:cubicBezTo>
                  <a:cubicBezTo>
                    <a:pt x="2214" y="9084"/>
                    <a:pt x="1869" y="9592"/>
                    <a:pt x="1418" y="9975"/>
                  </a:cubicBezTo>
                  <a:cubicBezTo>
                    <a:pt x="1236" y="10128"/>
                    <a:pt x="1399" y="10377"/>
                    <a:pt x="1591" y="10396"/>
                  </a:cubicBezTo>
                  <a:cubicBezTo>
                    <a:pt x="1733" y="10410"/>
                    <a:pt x="1876" y="10417"/>
                    <a:pt x="2021" y="10417"/>
                  </a:cubicBezTo>
                  <a:cubicBezTo>
                    <a:pt x="3092" y="10417"/>
                    <a:pt x="4221" y="10041"/>
                    <a:pt x="4963" y="9256"/>
                  </a:cubicBezTo>
                  <a:cubicBezTo>
                    <a:pt x="4982" y="9266"/>
                    <a:pt x="4992" y="9266"/>
                    <a:pt x="5001" y="9266"/>
                  </a:cubicBezTo>
                  <a:cubicBezTo>
                    <a:pt x="6007" y="9442"/>
                    <a:pt x="7100" y="9604"/>
                    <a:pt x="8176" y="9604"/>
                  </a:cubicBezTo>
                  <a:cubicBezTo>
                    <a:pt x="9682" y="9604"/>
                    <a:pt x="11154" y="9286"/>
                    <a:pt x="12311" y="8241"/>
                  </a:cubicBezTo>
                  <a:cubicBezTo>
                    <a:pt x="13854" y="6842"/>
                    <a:pt x="14141" y="4399"/>
                    <a:pt x="12972" y="2675"/>
                  </a:cubicBezTo>
                  <a:cubicBezTo>
                    <a:pt x="11757" y="885"/>
                    <a:pt x="9464" y="0"/>
                    <a:pt x="7167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2" name="Google Shape;6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310" y="3403000"/>
            <a:ext cx="185353" cy="296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9"/>
          <p:cNvSpPr txBox="1"/>
          <p:nvPr/>
        </p:nvSpPr>
        <p:spPr>
          <a:xfrm>
            <a:off x="7717588" y="3361150"/>
            <a:ext cx="681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67C6EA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مرحبا</a:t>
            </a:r>
            <a:endParaRPr b="1" sz="1900">
              <a:solidFill>
                <a:srgbClr val="67C6EA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4" name="Google Shape;604;p39"/>
          <p:cNvSpPr txBox="1"/>
          <p:nvPr/>
        </p:nvSpPr>
        <p:spPr>
          <a:xfrm>
            <a:off x="842302" y="118625"/>
            <a:ext cx="691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Make a short demonstration video! </a:t>
            </a:r>
            <a:endParaRPr b="1" sz="22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pic>
        <p:nvPicPr>
          <p:cNvPr id="605" name="Google Shape;605;p39" title="hitchman madrasa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655" y="1138363"/>
            <a:ext cx="3431608" cy="2573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9" title="hitchman madrasa platforms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9069" y="1080539"/>
            <a:ext cx="3585833" cy="26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0"/>
          <p:cNvSpPr txBox="1"/>
          <p:nvPr/>
        </p:nvSpPr>
        <p:spPr>
          <a:xfrm>
            <a:off x="2759324" y="1006525"/>
            <a:ext cx="41817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Coming Soon... </a:t>
            </a:r>
            <a:endParaRPr b="1" sz="36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grpSp>
        <p:nvGrpSpPr>
          <p:cNvPr id="612" name="Google Shape;612;p40"/>
          <p:cNvGrpSpPr/>
          <p:nvPr/>
        </p:nvGrpSpPr>
        <p:grpSpPr>
          <a:xfrm>
            <a:off x="1374853" y="607927"/>
            <a:ext cx="397239" cy="369882"/>
            <a:chOff x="4881650" y="2300800"/>
            <a:chExt cx="211275" cy="196725"/>
          </a:xfrm>
        </p:grpSpPr>
        <p:sp>
          <p:nvSpPr>
            <p:cNvPr id="613" name="Google Shape;613;p40"/>
            <p:cNvSpPr/>
            <p:nvPr/>
          </p:nvSpPr>
          <p:spPr>
            <a:xfrm>
              <a:off x="4885175" y="2302075"/>
              <a:ext cx="199850" cy="195450"/>
            </a:xfrm>
            <a:custGeom>
              <a:rect b="b" l="l" r="r" t="t"/>
              <a:pathLst>
                <a:path extrusionOk="0" h="7818" w="7994">
                  <a:moveTo>
                    <a:pt x="3826" y="0"/>
                  </a:moveTo>
                  <a:cubicBezTo>
                    <a:pt x="3558" y="0"/>
                    <a:pt x="3302" y="155"/>
                    <a:pt x="3203" y="513"/>
                  </a:cubicBezTo>
                  <a:cubicBezTo>
                    <a:pt x="3030" y="1136"/>
                    <a:pt x="2848" y="1758"/>
                    <a:pt x="2666" y="2381"/>
                  </a:cubicBezTo>
                  <a:cubicBezTo>
                    <a:pt x="2627" y="2382"/>
                    <a:pt x="2588" y="2382"/>
                    <a:pt x="2549" y="2382"/>
                  </a:cubicBezTo>
                  <a:cubicBezTo>
                    <a:pt x="2205" y="2382"/>
                    <a:pt x="1861" y="2345"/>
                    <a:pt x="1517" y="2285"/>
                  </a:cubicBezTo>
                  <a:cubicBezTo>
                    <a:pt x="1431" y="2228"/>
                    <a:pt x="1325" y="2189"/>
                    <a:pt x="1220" y="2180"/>
                  </a:cubicBezTo>
                  <a:lnTo>
                    <a:pt x="894" y="2141"/>
                  </a:lnTo>
                  <a:cubicBezTo>
                    <a:pt x="864" y="2138"/>
                    <a:pt x="835" y="2136"/>
                    <a:pt x="807" y="2136"/>
                  </a:cubicBezTo>
                  <a:cubicBezTo>
                    <a:pt x="64" y="2136"/>
                    <a:pt x="1" y="3319"/>
                    <a:pt x="702" y="3540"/>
                  </a:cubicBezTo>
                  <a:lnTo>
                    <a:pt x="770" y="3559"/>
                  </a:lnTo>
                  <a:cubicBezTo>
                    <a:pt x="1143" y="3962"/>
                    <a:pt x="1546" y="4345"/>
                    <a:pt x="1957" y="4699"/>
                  </a:cubicBezTo>
                  <a:cubicBezTo>
                    <a:pt x="1728" y="5447"/>
                    <a:pt x="1488" y="6194"/>
                    <a:pt x="1239" y="6941"/>
                  </a:cubicBezTo>
                  <a:cubicBezTo>
                    <a:pt x="1067" y="7463"/>
                    <a:pt x="1501" y="7818"/>
                    <a:pt x="1944" y="7818"/>
                  </a:cubicBezTo>
                  <a:cubicBezTo>
                    <a:pt x="2119" y="7818"/>
                    <a:pt x="2296" y="7763"/>
                    <a:pt x="2436" y="7641"/>
                  </a:cubicBezTo>
                  <a:lnTo>
                    <a:pt x="4027" y="6251"/>
                  </a:lnTo>
                  <a:cubicBezTo>
                    <a:pt x="4506" y="6577"/>
                    <a:pt x="4985" y="6874"/>
                    <a:pt x="5464" y="7171"/>
                  </a:cubicBezTo>
                  <a:cubicBezTo>
                    <a:pt x="5578" y="7242"/>
                    <a:pt x="5696" y="7274"/>
                    <a:pt x="5811" y="7274"/>
                  </a:cubicBezTo>
                  <a:cubicBezTo>
                    <a:pt x="6175" y="7274"/>
                    <a:pt x="6500" y="6952"/>
                    <a:pt x="6537" y="6558"/>
                  </a:cubicBezTo>
                  <a:cubicBezTo>
                    <a:pt x="6604" y="5782"/>
                    <a:pt x="6412" y="5083"/>
                    <a:pt x="6134" y="4412"/>
                  </a:cubicBezTo>
                  <a:lnTo>
                    <a:pt x="7485" y="3234"/>
                  </a:lnTo>
                  <a:cubicBezTo>
                    <a:pt x="7993" y="2803"/>
                    <a:pt x="7552" y="2055"/>
                    <a:pt x="6987" y="2017"/>
                  </a:cubicBezTo>
                  <a:cubicBezTo>
                    <a:pt x="6878" y="2014"/>
                    <a:pt x="6770" y="2012"/>
                    <a:pt x="6661" y="2012"/>
                  </a:cubicBezTo>
                  <a:cubicBezTo>
                    <a:pt x="6109" y="2012"/>
                    <a:pt x="5560" y="2053"/>
                    <a:pt x="5023" y="2141"/>
                  </a:cubicBezTo>
                  <a:cubicBezTo>
                    <a:pt x="4812" y="1682"/>
                    <a:pt x="4678" y="1203"/>
                    <a:pt x="4611" y="704"/>
                  </a:cubicBezTo>
                  <a:cubicBezTo>
                    <a:pt x="4557" y="273"/>
                    <a:pt x="4181" y="0"/>
                    <a:pt x="3826" y="0"/>
                  </a:cubicBezTo>
                  <a:close/>
                </a:path>
              </a:pathLst>
            </a:custGeom>
            <a:solidFill>
              <a:srgbClr val="FEDD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4881650" y="2300800"/>
              <a:ext cx="211275" cy="193400"/>
            </a:xfrm>
            <a:custGeom>
              <a:rect b="b" l="l" r="r" t="t"/>
              <a:pathLst>
                <a:path extrusionOk="0" h="7736" w="8451">
                  <a:moveTo>
                    <a:pt x="4158" y="755"/>
                  </a:moveTo>
                  <a:cubicBezTo>
                    <a:pt x="4484" y="1397"/>
                    <a:pt x="4771" y="2068"/>
                    <a:pt x="5011" y="2748"/>
                  </a:cubicBezTo>
                  <a:cubicBezTo>
                    <a:pt x="5056" y="2868"/>
                    <a:pt x="5163" y="2928"/>
                    <a:pt x="5271" y="2928"/>
                  </a:cubicBezTo>
                  <a:cubicBezTo>
                    <a:pt x="5370" y="2928"/>
                    <a:pt x="5468" y="2878"/>
                    <a:pt x="5519" y="2777"/>
                  </a:cubicBezTo>
                  <a:lnTo>
                    <a:pt x="5576" y="2806"/>
                  </a:lnTo>
                  <a:lnTo>
                    <a:pt x="5643" y="2834"/>
                  </a:lnTo>
                  <a:cubicBezTo>
                    <a:pt x="5648" y="2839"/>
                    <a:pt x="5655" y="2842"/>
                    <a:pt x="5662" y="2842"/>
                  </a:cubicBezTo>
                  <a:cubicBezTo>
                    <a:pt x="5670" y="2842"/>
                    <a:pt x="5677" y="2839"/>
                    <a:pt x="5682" y="2834"/>
                  </a:cubicBezTo>
                  <a:cubicBezTo>
                    <a:pt x="5978" y="2901"/>
                    <a:pt x="6285" y="2930"/>
                    <a:pt x="6582" y="2930"/>
                  </a:cubicBezTo>
                  <a:cubicBezTo>
                    <a:pt x="6917" y="2949"/>
                    <a:pt x="7243" y="2959"/>
                    <a:pt x="7569" y="2959"/>
                  </a:cubicBezTo>
                  <a:cubicBezTo>
                    <a:pt x="7186" y="3515"/>
                    <a:pt x="6716" y="4013"/>
                    <a:pt x="6180" y="4434"/>
                  </a:cubicBezTo>
                  <a:lnTo>
                    <a:pt x="6170" y="4434"/>
                  </a:lnTo>
                  <a:cubicBezTo>
                    <a:pt x="6141" y="4463"/>
                    <a:pt x="6122" y="4492"/>
                    <a:pt x="6103" y="4530"/>
                  </a:cubicBezTo>
                  <a:cubicBezTo>
                    <a:pt x="5988" y="4540"/>
                    <a:pt x="5902" y="4645"/>
                    <a:pt x="5921" y="4760"/>
                  </a:cubicBezTo>
                  <a:cubicBezTo>
                    <a:pt x="5998" y="5526"/>
                    <a:pt x="6113" y="6255"/>
                    <a:pt x="6113" y="7011"/>
                  </a:cubicBezTo>
                  <a:cubicBezTo>
                    <a:pt x="5442" y="6580"/>
                    <a:pt x="4771" y="6120"/>
                    <a:pt x="4091" y="5699"/>
                  </a:cubicBezTo>
                  <a:cubicBezTo>
                    <a:pt x="4067" y="5681"/>
                    <a:pt x="4039" y="5674"/>
                    <a:pt x="4012" y="5674"/>
                  </a:cubicBezTo>
                  <a:cubicBezTo>
                    <a:pt x="3996" y="5674"/>
                    <a:pt x="3981" y="5676"/>
                    <a:pt x="3967" y="5680"/>
                  </a:cubicBezTo>
                  <a:cubicBezTo>
                    <a:pt x="3924" y="5627"/>
                    <a:pt x="3861" y="5601"/>
                    <a:pt x="3798" y="5601"/>
                  </a:cubicBezTo>
                  <a:cubicBezTo>
                    <a:pt x="3734" y="5601"/>
                    <a:pt x="3670" y="5627"/>
                    <a:pt x="3622" y="5680"/>
                  </a:cubicBezTo>
                  <a:cubicBezTo>
                    <a:pt x="3124" y="6216"/>
                    <a:pt x="2539" y="6676"/>
                    <a:pt x="1888" y="7021"/>
                  </a:cubicBezTo>
                  <a:cubicBezTo>
                    <a:pt x="2108" y="6245"/>
                    <a:pt x="2348" y="5431"/>
                    <a:pt x="2376" y="4635"/>
                  </a:cubicBezTo>
                  <a:cubicBezTo>
                    <a:pt x="2482" y="4520"/>
                    <a:pt x="2463" y="4329"/>
                    <a:pt x="2328" y="4233"/>
                  </a:cubicBezTo>
                  <a:cubicBezTo>
                    <a:pt x="1830" y="3869"/>
                    <a:pt x="1361" y="3467"/>
                    <a:pt x="920" y="3036"/>
                  </a:cubicBezTo>
                  <a:cubicBezTo>
                    <a:pt x="1562" y="3036"/>
                    <a:pt x="2213" y="3036"/>
                    <a:pt x="2836" y="2911"/>
                  </a:cubicBezTo>
                  <a:cubicBezTo>
                    <a:pt x="2884" y="2901"/>
                    <a:pt x="2922" y="2863"/>
                    <a:pt x="2942" y="2806"/>
                  </a:cubicBezTo>
                  <a:cubicBezTo>
                    <a:pt x="2980" y="2806"/>
                    <a:pt x="3009" y="2786"/>
                    <a:pt x="3028" y="2748"/>
                  </a:cubicBezTo>
                  <a:cubicBezTo>
                    <a:pt x="3411" y="2078"/>
                    <a:pt x="3746" y="1407"/>
                    <a:pt x="4158" y="755"/>
                  </a:cubicBezTo>
                  <a:close/>
                  <a:moveTo>
                    <a:pt x="4201" y="1"/>
                  </a:moveTo>
                  <a:cubicBezTo>
                    <a:pt x="4118" y="1"/>
                    <a:pt x="4034" y="42"/>
                    <a:pt x="3986" y="123"/>
                  </a:cubicBezTo>
                  <a:cubicBezTo>
                    <a:pt x="3497" y="880"/>
                    <a:pt x="3037" y="1733"/>
                    <a:pt x="2817" y="2614"/>
                  </a:cubicBezTo>
                  <a:cubicBezTo>
                    <a:pt x="2365" y="2534"/>
                    <a:pt x="1900" y="2516"/>
                    <a:pt x="1437" y="2516"/>
                  </a:cubicBezTo>
                  <a:cubicBezTo>
                    <a:pt x="1067" y="2516"/>
                    <a:pt x="698" y="2528"/>
                    <a:pt x="336" y="2528"/>
                  </a:cubicBezTo>
                  <a:cubicBezTo>
                    <a:pt x="115" y="2528"/>
                    <a:pt x="0" y="2796"/>
                    <a:pt x="154" y="2959"/>
                  </a:cubicBezTo>
                  <a:cubicBezTo>
                    <a:pt x="719" y="3620"/>
                    <a:pt x="1361" y="4195"/>
                    <a:pt x="2070" y="4674"/>
                  </a:cubicBezTo>
                  <a:cubicBezTo>
                    <a:pt x="1667" y="5517"/>
                    <a:pt x="1505" y="6523"/>
                    <a:pt x="1265" y="7404"/>
                  </a:cubicBezTo>
                  <a:cubicBezTo>
                    <a:pt x="1232" y="7552"/>
                    <a:pt x="1346" y="7727"/>
                    <a:pt x="1494" y="7727"/>
                  </a:cubicBezTo>
                  <a:cubicBezTo>
                    <a:pt x="1519" y="7727"/>
                    <a:pt x="1545" y="7722"/>
                    <a:pt x="1572" y="7711"/>
                  </a:cubicBezTo>
                  <a:cubicBezTo>
                    <a:pt x="2491" y="7347"/>
                    <a:pt x="3315" y="6772"/>
                    <a:pt x="3986" y="6034"/>
                  </a:cubicBezTo>
                  <a:cubicBezTo>
                    <a:pt x="4685" y="6647"/>
                    <a:pt x="5442" y="7213"/>
                    <a:pt x="6228" y="7701"/>
                  </a:cubicBezTo>
                  <a:cubicBezTo>
                    <a:pt x="6270" y="7725"/>
                    <a:pt x="6314" y="7735"/>
                    <a:pt x="6358" y="7735"/>
                  </a:cubicBezTo>
                  <a:cubicBezTo>
                    <a:pt x="6491" y="7735"/>
                    <a:pt x="6611" y="7633"/>
                    <a:pt x="6611" y="7481"/>
                  </a:cubicBezTo>
                  <a:cubicBezTo>
                    <a:pt x="6668" y="6647"/>
                    <a:pt x="6668" y="5728"/>
                    <a:pt x="6448" y="4904"/>
                  </a:cubicBezTo>
                  <a:cubicBezTo>
                    <a:pt x="6467" y="4894"/>
                    <a:pt x="6486" y="4885"/>
                    <a:pt x="6505" y="4875"/>
                  </a:cubicBezTo>
                  <a:cubicBezTo>
                    <a:pt x="7262" y="4338"/>
                    <a:pt x="7885" y="3639"/>
                    <a:pt x="8335" y="2834"/>
                  </a:cubicBezTo>
                  <a:cubicBezTo>
                    <a:pt x="8450" y="2643"/>
                    <a:pt x="8306" y="2403"/>
                    <a:pt x="8086" y="2403"/>
                  </a:cubicBezTo>
                  <a:lnTo>
                    <a:pt x="6592" y="2403"/>
                  </a:lnTo>
                  <a:cubicBezTo>
                    <a:pt x="6470" y="2403"/>
                    <a:pt x="6347" y="2399"/>
                    <a:pt x="6223" y="2399"/>
                  </a:cubicBezTo>
                  <a:cubicBezTo>
                    <a:pt x="5976" y="2399"/>
                    <a:pt x="5729" y="2416"/>
                    <a:pt x="5499" y="2518"/>
                  </a:cubicBezTo>
                  <a:cubicBezTo>
                    <a:pt x="5202" y="1694"/>
                    <a:pt x="4848" y="890"/>
                    <a:pt x="4417" y="123"/>
                  </a:cubicBezTo>
                  <a:cubicBezTo>
                    <a:pt x="4369" y="42"/>
                    <a:pt x="4285" y="1"/>
                    <a:pt x="420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40"/>
          <p:cNvGrpSpPr/>
          <p:nvPr/>
        </p:nvGrpSpPr>
        <p:grpSpPr>
          <a:xfrm>
            <a:off x="8155723" y="2854313"/>
            <a:ext cx="398410" cy="314343"/>
            <a:chOff x="0" y="803700"/>
            <a:chExt cx="314328" cy="248002"/>
          </a:xfrm>
        </p:grpSpPr>
        <p:sp>
          <p:nvSpPr>
            <p:cNvPr id="616" name="Google Shape;616;p40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8" name="Google Shape;618;p40"/>
          <p:cNvSpPr/>
          <p:nvPr/>
        </p:nvSpPr>
        <p:spPr>
          <a:xfrm rot="6299933">
            <a:off x="890330" y="955497"/>
            <a:ext cx="397248" cy="355185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 cap="flat" cmpd="sng" w="9525">
            <a:solidFill>
              <a:srgbClr val="FEDD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0"/>
          <p:cNvSpPr/>
          <p:nvPr/>
        </p:nvSpPr>
        <p:spPr>
          <a:xfrm>
            <a:off x="974876" y="4243797"/>
            <a:ext cx="228141" cy="204827"/>
          </a:xfrm>
          <a:custGeom>
            <a:rect b="b" l="l" r="r" t="t"/>
            <a:pathLst>
              <a:path extrusionOk="0" h="9925" w="11056">
                <a:moveTo>
                  <a:pt x="1040" y="3270"/>
                </a:moveTo>
                <a:lnTo>
                  <a:pt x="1109" y="3287"/>
                </a:lnTo>
                <a:lnTo>
                  <a:pt x="1092" y="3287"/>
                </a:lnTo>
                <a:cubicBezTo>
                  <a:pt x="1040" y="3669"/>
                  <a:pt x="988" y="4067"/>
                  <a:pt x="919" y="4448"/>
                </a:cubicBezTo>
                <a:cubicBezTo>
                  <a:pt x="901" y="4535"/>
                  <a:pt x="780" y="4604"/>
                  <a:pt x="711" y="4691"/>
                </a:cubicBezTo>
                <a:lnTo>
                  <a:pt x="624" y="4639"/>
                </a:lnTo>
                <a:cubicBezTo>
                  <a:pt x="763" y="4189"/>
                  <a:pt x="901" y="3738"/>
                  <a:pt x="1040" y="3270"/>
                </a:cubicBezTo>
                <a:close/>
                <a:moveTo>
                  <a:pt x="901" y="4916"/>
                </a:moveTo>
                <a:cubicBezTo>
                  <a:pt x="988" y="5176"/>
                  <a:pt x="971" y="5402"/>
                  <a:pt x="659" y="5540"/>
                </a:cubicBezTo>
                <a:cubicBezTo>
                  <a:pt x="555" y="5107"/>
                  <a:pt x="572" y="5072"/>
                  <a:pt x="901" y="4916"/>
                </a:cubicBezTo>
                <a:close/>
                <a:moveTo>
                  <a:pt x="1005" y="5679"/>
                </a:moveTo>
                <a:lnTo>
                  <a:pt x="1005" y="5679"/>
                </a:lnTo>
                <a:cubicBezTo>
                  <a:pt x="1196" y="6216"/>
                  <a:pt x="1196" y="6216"/>
                  <a:pt x="849" y="6476"/>
                </a:cubicBezTo>
                <a:cubicBezTo>
                  <a:pt x="624" y="6043"/>
                  <a:pt x="641" y="5921"/>
                  <a:pt x="1005" y="5679"/>
                </a:cubicBezTo>
                <a:close/>
                <a:moveTo>
                  <a:pt x="1265" y="6528"/>
                </a:moveTo>
                <a:lnTo>
                  <a:pt x="1265" y="6528"/>
                </a:lnTo>
                <a:cubicBezTo>
                  <a:pt x="1508" y="6892"/>
                  <a:pt x="1508" y="6892"/>
                  <a:pt x="1161" y="7204"/>
                </a:cubicBezTo>
                <a:cubicBezTo>
                  <a:pt x="884" y="6892"/>
                  <a:pt x="884" y="6840"/>
                  <a:pt x="1265" y="6528"/>
                </a:cubicBezTo>
                <a:close/>
                <a:moveTo>
                  <a:pt x="1612" y="7186"/>
                </a:moveTo>
                <a:lnTo>
                  <a:pt x="1612" y="7186"/>
                </a:lnTo>
                <a:cubicBezTo>
                  <a:pt x="1906" y="7516"/>
                  <a:pt x="1906" y="7516"/>
                  <a:pt x="1560" y="7879"/>
                </a:cubicBezTo>
                <a:cubicBezTo>
                  <a:pt x="1231" y="7533"/>
                  <a:pt x="1248" y="7481"/>
                  <a:pt x="1612" y="7186"/>
                </a:cubicBezTo>
                <a:close/>
                <a:moveTo>
                  <a:pt x="2028" y="7758"/>
                </a:moveTo>
                <a:cubicBezTo>
                  <a:pt x="2426" y="8070"/>
                  <a:pt x="2426" y="8122"/>
                  <a:pt x="2114" y="8469"/>
                </a:cubicBezTo>
                <a:cubicBezTo>
                  <a:pt x="1698" y="8226"/>
                  <a:pt x="1681" y="8191"/>
                  <a:pt x="2028" y="7758"/>
                </a:cubicBezTo>
                <a:close/>
                <a:moveTo>
                  <a:pt x="2599" y="8278"/>
                </a:moveTo>
                <a:lnTo>
                  <a:pt x="2946" y="8538"/>
                </a:lnTo>
                <a:lnTo>
                  <a:pt x="2617" y="8884"/>
                </a:lnTo>
                <a:lnTo>
                  <a:pt x="2340" y="8694"/>
                </a:lnTo>
                <a:lnTo>
                  <a:pt x="2599" y="8278"/>
                </a:lnTo>
                <a:close/>
                <a:moveTo>
                  <a:pt x="5723" y="255"/>
                </a:moveTo>
                <a:cubicBezTo>
                  <a:pt x="5733" y="255"/>
                  <a:pt x="5743" y="255"/>
                  <a:pt x="5753" y="255"/>
                </a:cubicBezTo>
                <a:cubicBezTo>
                  <a:pt x="8335" y="272"/>
                  <a:pt x="10276" y="2144"/>
                  <a:pt x="10363" y="4691"/>
                </a:cubicBezTo>
                <a:cubicBezTo>
                  <a:pt x="10276" y="7273"/>
                  <a:pt x="8370" y="9144"/>
                  <a:pt x="5753" y="9144"/>
                </a:cubicBezTo>
                <a:cubicBezTo>
                  <a:pt x="3085" y="9144"/>
                  <a:pt x="1231" y="7169"/>
                  <a:pt x="1179" y="4708"/>
                </a:cubicBezTo>
                <a:cubicBezTo>
                  <a:pt x="1127" y="2138"/>
                  <a:pt x="3496" y="255"/>
                  <a:pt x="5723" y="255"/>
                </a:cubicBezTo>
                <a:close/>
                <a:moveTo>
                  <a:pt x="3154" y="8694"/>
                </a:moveTo>
                <a:cubicBezTo>
                  <a:pt x="3622" y="8919"/>
                  <a:pt x="3639" y="8936"/>
                  <a:pt x="3362" y="9283"/>
                </a:cubicBezTo>
                <a:lnTo>
                  <a:pt x="2963" y="9075"/>
                </a:lnTo>
                <a:lnTo>
                  <a:pt x="3154" y="8694"/>
                </a:lnTo>
                <a:close/>
                <a:moveTo>
                  <a:pt x="3847" y="9040"/>
                </a:moveTo>
                <a:lnTo>
                  <a:pt x="4471" y="9248"/>
                </a:lnTo>
                <a:cubicBezTo>
                  <a:pt x="4436" y="9370"/>
                  <a:pt x="4402" y="9456"/>
                  <a:pt x="4350" y="9578"/>
                </a:cubicBezTo>
                <a:lnTo>
                  <a:pt x="3674" y="9387"/>
                </a:lnTo>
                <a:cubicBezTo>
                  <a:pt x="3743" y="9248"/>
                  <a:pt x="3795" y="9162"/>
                  <a:pt x="3847" y="9040"/>
                </a:cubicBezTo>
                <a:close/>
                <a:moveTo>
                  <a:pt x="6810" y="9387"/>
                </a:moveTo>
                <a:lnTo>
                  <a:pt x="5996" y="9595"/>
                </a:lnTo>
                <a:cubicBezTo>
                  <a:pt x="5996" y="9404"/>
                  <a:pt x="6117" y="9387"/>
                  <a:pt x="6810" y="9387"/>
                </a:cubicBezTo>
                <a:close/>
                <a:moveTo>
                  <a:pt x="4766" y="9318"/>
                </a:moveTo>
                <a:lnTo>
                  <a:pt x="5129" y="9387"/>
                </a:lnTo>
                <a:cubicBezTo>
                  <a:pt x="5085" y="9585"/>
                  <a:pt x="5062" y="9657"/>
                  <a:pt x="4954" y="9657"/>
                </a:cubicBezTo>
                <a:cubicBezTo>
                  <a:pt x="4892" y="9657"/>
                  <a:pt x="4801" y="9633"/>
                  <a:pt x="4662" y="9595"/>
                </a:cubicBezTo>
                <a:lnTo>
                  <a:pt x="4766" y="9318"/>
                </a:lnTo>
                <a:close/>
                <a:moveTo>
                  <a:pt x="5782" y="0"/>
                </a:moveTo>
                <a:cubicBezTo>
                  <a:pt x="4702" y="0"/>
                  <a:pt x="3620" y="352"/>
                  <a:pt x="2721" y="1069"/>
                </a:cubicBezTo>
                <a:cubicBezTo>
                  <a:pt x="2374" y="1329"/>
                  <a:pt x="2062" y="1607"/>
                  <a:pt x="1768" y="1901"/>
                </a:cubicBezTo>
                <a:cubicBezTo>
                  <a:pt x="381" y="3339"/>
                  <a:pt x="0" y="5038"/>
                  <a:pt x="676" y="6892"/>
                </a:cubicBezTo>
                <a:cubicBezTo>
                  <a:pt x="1347" y="8733"/>
                  <a:pt x="3197" y="9924"/>
                  <a:pt x="5580" y="9924"/>
                </a:cubicBezTo>
                <a:cubicBezTo>
                  <a:pt x="5597" y="9924"/>
                  <a:pt x="5615" y="9924"/>
                  <a:pt x="5632" y="9924"/>
                </a:cubicBezTo>
                <a:cubicBezTo>
                  <a:pt x="6498" y="9855"/>
                  <a:pt x="7330" y="9560"/>
                  <a:pt x="8023" y="9040"/>
                </a:cubicBezTo>
                <a:cubicBezTo>
                  <a:pt x="8474" y="8694"/>
                  <a:pt x="8924" y="8330"/>
                  <a:pt x="9323" y="7914"/>
                </a:cubicBezTo>
                <a:cubicBezTo>
                  <a:pt x="11056" y="6129"/>
                  <a:pt x="11056" y="3270"/>
                  <a:pt x="9323" y="1485"/>
                </a:cubicBezTo>
                <a:cubicBezTo>
                  <a:pt x="8360" y="504"/>
                  <a:pt x="7073" y="0"/>
                  <a:pt x="5782" y="0"/>
                </a:cubicBezTo>
                <a:close/>
              </a:path>
            </a:pathLst>
          </a:custGeom>
          <a:solidFill>
            <a:srgbClr val="AAD955"/>
          </a:solidFill>
          <a:ln cap="flat" cmpd="sng" w="19050">
            <a:solidFill>
              <a:srgbClr val="AAD9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AD955"/>
              </a:solidFill>
            </a:endParaRPr>
          </a:p>
        </p:txBody>
      </p:sp>
      <p:sp>
        <p:nvSpPr>
          <p:cNvPr id="620" name="Google Shape;620;p40"/>
          <p:cNvSpPr/>
          <p:nvPr/>
        </p:nvSpPr>
        <p:spPr>
          <a:xfrm rot="-6306821">
            <a:off x="8071753" y="231336"/>
            <a:ext cx="566362" cy="321319"/>
          </a:xfrm>
          <a:custGeom>
            <a:rect b="b" l="l" r="r" t="t"/>
            <a:pathLst>
              <a:path extrusionOk="0" h="10225" w="17373">
                <a:moveTo>
                  <a:pt x="7622" y="4350"/>
                </a:moveTo>
                <a:cubicBezTo>
                  <a:pt x="8123" y="4626"/>
                  <a:pt x="8571" y="4988"/>
                  <a:pt x="8917" y="5437"/>
                </a:cubicBezTo>
                <a:cubicBezTo>
                  <a:pt x="9417" y="6128"/>
                  <a:pt x="9314" y="6904"/>
                  <a:pt x="8934" y="7595"/>
                </a:cubicBezTo>
                <a:lnTo>
                  <a:pt x="8571" y="8095"/>
                </a:lnTo>
                <a:cubicBezTo>
                  <a:pt x="6362" y="7854"/>
                  <a:pt x="5724" y="7060"/>
                  <a:pt x="6638" y="5696"/>
                </a:cubicBezTo>
                <a:cubicBezTo>
                  <a:pt x="6897" y="5196"/>
                  <a:pt x="7225" y="4747"/>
                  <a:pt x="7622" y="4350"/>
                </a:cubicBezTo>
                <a:close/>
                <a:moveTo>
                  <a:pt x="13984" y="0"/>
                </a:moveTo>
                <a:cubicBezTo>
                  <a:pt x="11387" y="0"/>
                  <a:pt x="8717" y="1233"/>
                  <a:pt x="6880" y="3107"/>
                </a:cubicBezTo>
                <a:cubicBezTo>
                  <a:pt x="6339" y="2978"/>
                  <a:pt x="5773" y="2909"/>
                  <a:pt x="5207" y="2909"/>
                </a:cubicBezTo>
                <a:cubicBezTo>
                  <a:pt x="2593" y="2909"/>
                  <a:pt x="1" y="4379"/>
                  <a:pt x="114" y="8181"/>
                </a:cubicBezTo>
                <a:cubicBezTo>
                  <a:pt x="132" y="8345"/>
                  <a:pt x="261" y="8427"/>
                  <a:pt x="390" y="8427"/>
                </a:cubicBezTo>
                <a:cubicBezTo>
                  <a:pt x="520" y="8427"/>
                  <a:pt x="649" y="8345"/>
                  <a:pt x="667" y="8181"/>
                </a:cubicBezTo>
                <a:cubicBezTo>
                  <a:pt x="943" y="5972"/>
                  <a:pt x="1927" y="4281"/>
                  <a:pt x="4205" y="3797"/>
                </a:cubicBezTo>
                <a:cubicBezTo>
                  <a:pt x="4504" y="3735"/>
                  <a:pt x="4810" y="3704"/>
                  <a:pt x="5119" y="3704"/>
                </a:cubicBezTo>
                <a:cubicBezTo>
                  <a:pt x="5487" y="3704"/>
                  <a:pt x="5858" y="3747"/>
                  <a:pt x="6224" y="3832"/>
                </a:cubicBezTo>
                <a:cubicBezTo>
                  <a:pt x="5810" y="4350"/>
                  <a:pt x="5447" y="4919"/>
                  <a:pt x="5154" y="5506"/>
                </a:cubicBezTo>
                <a:cubicBezTo>
                  <a:pt x="4464" y="7025"/>
                  <a:pt x="4636" y="9614"/>
                  <a:pt x="6552" y="10149"/>
                </a:cubicBezTo>
                <a:cubicBezTo>
                  <a:pt x="6737" y="10200"/>
                  <a:pt x="6919" y="10224"/>
                  <a:pt x="7097" y="10224"/>
                </a:cubicBezTo>
                <a:cubicBezTo>
                  <a:pt x="8538" y="10224"/>
                  <a:pt x="9752" y="8668"/>
                  <a:pt x="10228" y="7439"/>
                </a:cubicBezTo>
                <a:cubicBezTo>
                  <a:pt x="10884" y="5800"/>
                  <a:pt x="9900" y="4436"/>
                  <a:pt x="8364" y="3642"/>
                </a:cubicBezTo>
                <a:cubicBezTo>
                  <a:pt x="10126" y="2071"/>
                  <a:pt x="12451" y="1538"/>
                  <a:pt x="14764" y="1538"/>
                </a:cubicBezTo>
                <a:cubicBezTo>
                  <a:pt x="15374" y="1538"/>
                  <a:pt x="15982" y="1575"/>
                  <a:pt x="16580" y="1640"/>
                </a:cubicBezTo>
                <a:cubicBezTo>
                  <a:pt x="16600" y="1643"/>
                  <a:pt x="16620" y="1644"/>
                  <a:pt x="16639" y="1644"/>
                </a:cubicBezTo>
                <a:cubicBezTo>
                  <a:pt x="17150" y="1644"/>
                  <a:pt x="17372" y="786"/>
                  <a:pt x="16873" y="570"/>
                </a:cubicBezTo>
                <a:cubicBezTo>
                  <a:pt x="15954" y="179"/>
                  <a:pt x="14975" y="0"/>
                  <a:pt x="13984" y="0"/>
                </a:cubicBezTo>
                <a:close/>
              </a:path>
            </a:pathLst>
          </a:custGeom>
          <a:solidFill>
            <a:srgbClr val="67C6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0"/>
          <p:cNvSpPr/>
          <p:nvPr/>
        </p:nvSpPr>
        <p:spPr>
          <a:xfrm rot="-4735970">
            <a:off x="527212" y="4386311"/>
            <a:ext cx="631261" cy="413990"/>
          </a:xfrm>
          <a:custGeom>
            <a:rect b="b" l="l" r="r" t="t"/>
            <a:pathLst>
              <a:path extrusionOk="0" h="10225" w="17373">
                <a:moveTo>
                  <a:pt x="7622" y="4350"/>
                </a:moveTo>
                <a:cubicBezTo>
                  <a:pt x="8123" y="4626"/>
                  <a:pt x="8571" y="4988"/>
                  <a:pt x="8917" y="5437"/>
                </a:cubicBezTo>
                <a:cubicBezTo>
                  <a:pt x="9417" y="6128"/>
                  <a:pt x="9314" y="6904"/>
                  <a:pt x="8934" y="7595"/>
                </a:cubicBezTo>
                <a:lnTo>
                  <a:pt x="8571" y="8095"/>
                </a:lnTo>
                <a:cubicBezTo>
                  <a:pt x="6362" y="7854"/>
                  <a:pt x="5724" y="7060"/>
                  <a:pt x="6638" y="5696"/>
                </a:cubicBezTo>
                <a:cubicBezTo>
                  <a:pt x="6897" y="5196"/>
                  <a:pt x="7225" y="4747"/>
                  <a:pt x="7622" y="4350"/>
                </a:cubicBezTo>
                <a:close/>
                <a:moveTo>
                  <a:pt x="13984" y="0"/>
                </a:moveTo>
                <a:cubicBezTo>
                  <a:pt x="11387" y="0"/>
                  <a:pt x="8717" y="1233"/>
                  <a:pt x="6880" y="3107"/>
                </a:cubicBezTo>
                <a:cubicBezTo>
                  <a:pt x="6339" y="2978"/>
                  <a:pt x="5773" y="2909"/>
                  <a:pt x="5207" y="2909"/>
                </a:cubicBezTo>
                <a:cubicBezTo>
                  <a:pt x="2593" y="2909"/>
                  <a:pt x="1" y="4379"/>
                  <a:pt x="114" y="8181"/>
                </a:cubicBezTo>
                <a:cubicBezTo>
                  <a:pt x="132" y="8345"/>
                  <a:pt x="261" y="8427"/>
                  <a:pt x="390" y="8427"/>
                </a:cubicBezTo>
                <a:cubicBezTo>
                  <a:pt x="520" y="8427"/>
                  <a:pt x="649" y="8345"/>
                  <a:pt x="667" y="8181"/>
                </a:cubicBezTo>
                <a:cubicBezTo>
                  <a:pt x="943" y="5972"/>
                  <a:pt x="1927" y="4281"/>
                  <a:pt x="4205" y="3797"/>
                </a:cubicBezTo>
                <a:cubicBezTo>
                  <a:pt x="4504" y="3735"/>
                  <a:pt x="4810" y="3704"/>
                  <a:pt x="5119" y="3704"/>
                </a:cubicBezTo>
                <a:cubicBezTo>
                  <a:pt x="5487" y="3704"/>
                  <a:pt x="5858" y="3747"/>
                  <a:pt x="6224" y="3832"/>
                </a:cubicBezTo>
                <a:cubicBezTo>
                  <a:pt x="5810" y="4350"/>
                  <a:pt x="5447" y="4919"/>
                  <a:pt x="5154" y="5506"/>
                </a:cubicBezTo>
                <a:cubicBezTo>
                  <a:pt x="4464" y="7025"/>
                  <a:pt x="4636" y="9614"/>
                  <a:pt x="6552" y="10149"/>
                </a:cubicBezTo>
                <a:cubicBezTo>
                  <a:pt x="6737" y="10200"/>
                  <a:pt x="6919" y="10224"/>
                  <a:pt x="7097" y="10224"/>
                </a:cubicBezTo>
                <a:cubicBezTo>
                  <a:pt x="8538" y="10224"/>
                  <a:pt x="9752" y="8668"/>
                  <a:pt x="10228" y="7439"/>
                </a:cubicBezTo>
                <a:cubicBezTo>
                  <a:pt x="10884" y="5800"/>
                  <a:pt x="9900" y="4436"/>
                  <a:pt x="8364" y="3642"/>
                </a:cubicBezTo>
                <a:cubicBezTo>
                  <a:pt x="10126" y="2071"/>
                  <a:pt x="12451" y="1538"/>
                  <a:pt x="14764" y="1538"/>
                </a:cubicBezTo>
                <a:cubicBezTo>
                  <a:pt x="15374" y="1538"/>
                  <a:pt x="15982" y="1575"/>
                  <a:pt x="16580" y="1640"/>
                </a:cubicBezTo>
                <a:cubicBezTo>
                  <a:pt x="16600" y="1643"/>
                  <a:pt x="16620" y="1644"/>
                  <a:pt x="16639" y="1644"/>
                </a:cubicBezTo>
                <a:cubicBezTo>
                  <a:pt x="17150" y="1644"/>
                  <a:pt x="17372" y="786"/>
                  <a:pt x="16873" y="570"/>
                </a:cubicBezTo>
                <a:cubicBezTo>
                  <a:pt x="15954" y="179"/>
                  <a:pt x="14975" y="0"/>
                  <a:pt x="13984" y="0"/>
                </a:cubicBezTo>
                <a:close/>
              </a:path>
            </a:pathLst>
          </a:custGeom>
          <a:solidFill>
            <a:srgbClr val="AAD9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0"/>
          <p:cNvSpPr/>
          <p:nvPr/>
        </p:nvSpPr>
        <p:spPr>
          <a:xfrm>
            <a:off x="8662951" y="146147"/>
            <a:ext cx="228141" cy="204827"/>
          </a:xfrm>
          <a:custGeom>
            <a:rect b="b" l="l" r="r" t="t"/>
            <a:pathLst>
              <a:path extrusionOk="0" h="9925" w="11056">
                <a:moveTo>
                  <a:pt x="1040" y="3270"/>
                </a:moveTo>
                <a:lnTo>
                  <a:pt x="1109" y="3287"/>
                </a:lnTo>
                <a:lnTo>
                  <a:pt x="1092" y="3287"/>
                </a:lnTo>
                <a:cubicBezTo>
                  <a:pt x="1040" y="3669"/>
                  <a:pt x="988" y="4067"/>
                  <a:pt x="919" y="4448"/>
                </a:cubicBezTo>
                <a:cubicBezTo>
                  <a:pt x="901" y="4535"/>
                  <a:pt x="780" y="4604"/>
                  <a:pt x="711" y="4691"/>
                </a:cubicBezTo>
                <a:lnTo>
                  <a:pt x="624" y="4639"/>
                </a:lnTo>
                <a:cubicBezTo>
                  <a:pt x="763" y="4189"/>
                  <a:pt x="901" y="3738"/>
                  <a:pt x="1040" y="3270"/>
                </a:cubicBezTo>
                <a:close/>
                <a:moveTo>
                  <a:pt x="901" y="4916"/>
                </a:moveTo>
                <a:cubicBezTo>
                  <a:pt x="988" y="5176"/>
                  <a:pt x="971" y="5402"/>
                  <a:pt x="659" y="5540"/>
                </a:cubicBezTo>
                <a:cubicBezTo>
                  <a:pt x="555" y="5107"/>
                  <a:pt x="572" y="5072"/>
                  <a:pt x="901" y="4916"/>
                </a:cubicBezTo>
                <a:close/>
                <a:moveTo>
                  <a:pt x="1005" y="5679"/>
                </a:moveTo>
                <a:lnTo>
                  <a:pt x="1005" y="5679"/>
                </a:lnTo>
                <a:cubicBezTo>
                  <a:pt x="1196" y="6216"/>
                  <a:pt x="1196" y="6216"/>
                  <a:pt x="849" y="6476"/>
                </a:cubicBezTo>
                <a:cubicBezTo>
                  <a:pt x="624" y="6043"/>
                  <a:pt x="641" y="5921"/>
                  <a:pt x="1005" y="5679"/>
                </a:cubicBezTo>
                <a:close/>
                <a:moveTo>
                  <a:pt x="1265" y="6528"/>
                </a:moveTo>
                <a:lnTo>
                  <a:pt x="1265" y="6528"/>
                </a:lnTo>
                <a:cubicBezTo>
                  <a:pt x="1508" y="6892"/>
                  <a:pt x="1508" y="6892"/>
                  <a:pt x="1161" y="7204"/>
                </a:cubicBezTo>
                <a:cubicBezTo>
                  <a:pt x="884" y="6892"/>
                  <a:pt x="884" y="6840"/>
                  <a:pt x="1265" y="6528"/>
                </a:cubicBezTo>
                <a:close/>
                <a:moveTo>
                  <a:pt x="1612" y="7186"/>
                </a:moveTo>
                <a:lnTo>
                  <a:pt x="1612" y="7186"/>
                </a:lnTo>
                <a:cubicBezTo>
                  <a:pt x="1906" y="7516"/>
                  <a:pt x="1906" y="7516"/>
                  <a:pt x="1560" y="7879"/>
                </a:cubicBezTo>
                <a:cubicBezTo>
                  <a:pt x="1231" y="7533"/>
                  <a:pt x="1248" y="7481"/>
                  <a:pt x="1612" y="7186"/>
                </a:cubicBezTo>
                <a:close/>
                <a:moveTo>
                  <a:pt x="2028" y="7758"/>
                </a:moveTo>
                <a:cubicBezTo>
                  <a:pt x="2426" y="8070"/>
                  <a:pt x="2426" y="8122"/>
                  <a:pt x="2114" y="8469"/>
                </a:cubicBezTo>
                <a:cubicBezTo>
                  <a:pt x="1698" y="8226"/>
                  <a:pt x="1681" y="8191"/>
                  <a:pt x="2028" y="7758"/>
                </a:cubicBezTo>
                <a:close/>
                <a:moveTo>
                  <a:pt x="2599" y="8278"/>
                </a:moveTo>
                <a:lnTo>
                  <a:pt x="2946" y="8538"/>
                </a:lnTo>
                <a:lnTo>
                  <a:pt x="2617" y="8884"/>
                </a:lnTo>
                <a:lnTo>
                  <a:pt x="2340" y="8694"/>
                </a:lnTo>
                <a:lnTo>
                  <a:pt x="2599" y="8278"/>
                </a:lnTo>
                <a:close/>
                <a:moveTo>
                  <a:pt x="5723" y="255"/>
                </a:moveTo>
                <a:cubicBezTo>
                  <a:pt x="5733" y="255"/>
                  <a:pt x="5743" y="255"/>
                  <a:pt x="5753" y="255"/>
                </a:cubicBezTo>
                <a:cubicBezTo>
                  <a:pt x="8335" y="272"/>
                  <a:pt x="10276" y="2144"/>
                  <a:pt x="10363" y="4691"/>
                </a:cubicBezTo>
                <a:cubicBezTo>
                  <a:pt x="10276" y="7273"/>
                  <a:pt x="8370" y="9144"/>
                  <a:pt x="5753" y="9144"/>
                </a:cubicBezTo>
                <a:cubicBezTo>
                  <a:pt x="3085" y="9144"/>
                  <a:pt x="1231" y="7169"/>
                  <a:pt x="1179" y="4708"/>
                </a:cubicBezTo>
                <a:cubicBezTo>
                  <a:pt x="1127" y="2138"/>
                  <a:pt x="3496" y="255"/>
                  <a:pt x="5723" y="255"/>
                </a:cubicBezTo>
                <a:close/>
                <a:moveTo>
                  <a:pt x="3154" y="8694"/>
                </a:moveTo>
                <a:cubicBezTo>
                  <a:pt x="3622" y="8919"/>
                  <a:pt x="3639" y="8936"/>
                  <a:pt x="3362" y="9283"/>
                </a:cubicBezTo>
                <a:lnTo>
                  <a:pt x="2963" y="9075"/>
                </a:lnTo>
                <a:lnTo>
                  <a:pt x="3154" y="8694"/>
                </a:lnTo>
                <a:close/>
                <a:moveTo>
                  <a:pt x="3847" y="9040"/>
                </a:moveTo>
                <a:lnTo>
                  <a:pt x="4471" y="9248"/>
                </a:lnTo>
                <a:cubicBezTo>
                  <a:pt x="4436" y="9370"/>
                  <a:pt x="4402" y="9456"/>
                  <a:pt x="4350" y="9578"/>
                </a:cubicBezTo>
                <a:lnTo>
                  <a:pt x="3674" y="9387"/>
                </a:lnTo>
                <a:cubicBezTo>
                  <a:pt x="3743" y="9248"/>
                  <a:pt x="3795" y="9162"/>
                  <a:pt x="3847" y="9040"/>
                </a:cubicBezTo>
                <a:close/>
                <a:moveTo>
                  <a:pt x="6810" y="9387"/>
                </a:moveTo>
                <a:lnTo>
                  <a:pt x="5996" y="9595"/>
                </a:lnTo>
                <a:cubicBezTo>
                  <a:pt x="5996" y="9404"/>
                  <a:pt x="6117" y="9387"/>
                  <a:pt x="6810" y="9387"/>
                </a:cubicBezTo>
                <a:close/>
                <a:moveTo>
                  <a:pt x="4766" y="9318"/>
                </a:moveTo>
                <a:lnTo>
                  <a:pt x="5129" y="9387"/>
                </a:lnTo>
                <a:cubicBezTo>
                  <a:pt x="5085" y="9585"/>
                  <a:pt x="5062" y="9657"/>
                  <a:pt x="4954" y="9657"/>
                </a:cubicBezTo>
                <a:cubicBezTo>
                  <a:pt x="4892" y="9657"/>
                  <a:pt x="4801" y="9633"/>
                  <a:pt x="4662" y="9595"/>
                </a:cubicBezTo>
                <a:lnTo>
                  <a:pt x="4766" y="9318"/>
                </a:lnTo>
                <a:close/>
                <a:moveTo>
                  <a:pt x="5782" y="0"/>
                </a:moveTo>
                <a:cubicBezTo>
                  <a:pt x="4702" y="0"/>
                  <a:pt x="3620" y="352"/>
                  <a:pt x="2721" y="1069"/>
                </a:cubicBezTo>
                <a:cubicBezTo>
                  <a:pt x="2374" y="1329"/>
                  <a:pt x="2062" y="1607"/>
                  <a:pt x="1768" y="1901"/>
                </a:cubicBezTo>
                <a:cubicBezTo>
                  <a:pt x="381" y="3339"/>
                  <a:pt x="0" y="5038"/>
                  <a:pt x="676" y="6892"/>
                </a:cubicBezTo>
                <a:cubicBezTo>
                  <a:pt x="1347" y="8733"/>
                  <a:pt x="3197" y="9924"/>
                  <a:pt x="5580" y="9924"/>
                </a:cubicBezTo>
                <a:cubicBezTo>
                  <a:pt x="5597" y="9924"/>
                  <a:pt x="5615" y="9924"/>
                  <a:pt x="5632" y="9924"/>
                </a:cubicBezTo>
                <a:cubicBezTo>
                  <a:pt x="6498" y="9855"/>
                  <a:pt x="7330" y="9560"/>
                  <a:pt x="8023" y="9040"/>
                </a:cubicBezTo>
                <a:cubicBezTo>
                  <a:pt x="8474" y="8694"/>
                  <a:pt x="8924" y="8330"/>
                  <a:pt x="9323" y="7914"/>
                </a:cubicBezTo>
                <a:cubicBezTo>
                  <a:pt x="11056" y="6129"/>
                  <a:pt x="11056" y="3270"/>
                  <a:pt x="9323" y="1485"/>
                </a:cubicBezTo>
                <a:cubicBezTo>
                  <a:pt x="8360" y="504"/>
                  <a:pt x="7073" y="0"/>
                  <a:pt x="5782" y="0"/>
                </a:cubicBezTo>
                <a:close/>
              </a:path>
            </a:pathLst>
          </a:custGeom>
          <a:solidFill>
            <a:srgbClr val="67C6EA"/>
          </a:solidFill>
          <a:ln cap="flat" cmpd="sng" w="19050">
            <a:solidFill>
              <a:srgbClr val="67C6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0"/>
          <p:cNvSpPr/>
          <p:nvPr/>
        </p:nvSpPr>
        <p:spPr>
          <a:xfrm>
            <a:off x="1049101" y="426710"/>
            <a:ext cx="228141" cy="204827"/>
          </a:xfrm>
          <a:custGeom>
            <a:rect b="b" l="l" r="r" t="t"/>
            <a:pathLst>
              <a:path extrusionOk="0" h="9925" w="11056">
                <a:moveTo>
                  <a:pt x="1040" y="3270"/>
                </a:moveTo>
                <a:lnTo>
                  <a:pt x="1109" y="3287"/>
                </a:lnTo>
                <a:lnTo>
                  <a:pt x="1092" y="3287"/>
                </a:lnTo>
                <a:cubicBezTo>
                  <a:pt x="1040" y="3669"/>
                  <a:pt x="988" y="4067"/>
                  <a:pt x="919" y="4448"/>
                </a:cubicBezTo>
                <a:cubicBezTo>
                  <a:pt x="901" y="4535"/>
                  <a:pt x="780" y="4604"/>
                  <a:pt x="711" y="4691"/>
                </a:cubicBezTo>
                <a:lnTo>
                  <a:pt x="624" y="4639"/>
                </a:lnTo>
                <a:cubicBezTo>
                  <a:pt x="763" y="4189"/>
                  <a:pt x="901" y="3738"/>
                  <a:pt x="1040" y="3270"/>
                </a:cubicBezTo>
                <a:close/>
                <a:moveTo>
                  <a:pt x="901" y="4916"/>
                </a:moveTo>
                <a:cubicBezTo>
                  <a:pt x="988" y="5176"/>
                  <a:pt x="971" y="5402"/>
                  <a:pt x="659" y="5540"/>
                </a:cubicBezTo>
                <a:cubicBezTo>
                  <a:pt x="555" y="5107"/>
                  <a:pt x="572" y="5072"/>
                  <a:pt x="901" y="4916"/>
                </a:cubicBezTo>
                <a:close/>
                <a:moveTo>
                  <a:pt x="1005" y="5679"/>
                </a:moveTo>
                <a:lnTo>
                  <a:pt x="1005" y="5679"/>
                </a:lnTo>
                <a:cubicBezTo>
                  <a:pt x="1196" y="6216"/>
                  <a:pt x="1196" y="6216"/>
                  <a:pt x="849" y="6476"/>
                </a:cubicBezTo>
                <a:cubicBezTo>
                  <a:pt x="624" y="6043"/>
                  <a:pt x="641" y="5921"/>
                  <a:pt x="1005" y="5679"/>
                </a:cubicBezTo>
                <a:close/>
                <a:moveTo>
                  <a:pt x="1265" y="6528"/>
                </a:moveTo>
                <a:lnTo>
                  <a:pt x="1265" y="6528"/>
                </a:lnTo>
                <a:cubicBezTo>
                  <a:pt x="1508" y="6892"/>
                  <a:pt x="1508" y="6892"/>
                  <a:pt x="1161" y="7204"/>
                </a:cubicBezTo>
                <a:cubicBezTo>
                  <a:pt x="884" y="6892"/>
                  <a:pt x="884" y="6840"/>
                  <a:pt x="1265" y="6528"/>
                </a:cubicBezTo>
                <a:close/>
                <a:moveTo>
                  <a:pt x="1612" y="7186"/>
                </a:moveTo>
                <a:lnTo>
                  <a:pt x="1612" y="7186"/>
                </a:lnTo>
                <a:cubicBezTo>
                  <a:pt x="1906" y="7516"/>
                  <a:pt x="1906" y="7516"/>
                  <a:pt x="1560" y="7879"/>
                </a:cubicBezTo>
                <a:cubicBezTo>
                  <a:pt x="1231" y="7533"/>
                  <a:pt x="1248" y="7481"/>
                  <a:pt x="1612" y="7186"/>
                </a:cubicBezTo>
                <a:close/>
                <a:moveTo>
                  <a:pt x="2028" y="7758"/>
                </a:moveTo>
                <a:cubicBezTo>
                  <a:pt x="2426" y="8070"/>
                  <a:pt x="2426" y="8122"/>
                  <a:pt x="2114" y="8469"/>
                </a:cubicBezTo>
                <a:cubicBezTo>
                  <a:pt x="1698" y="8226"/>
                  <a:pt x="1681" y="8191"/>
                  <a:pt x="2028" y="7758"/>
                </a:cubicBezTo>
                <a:close/>
                <a:moveTo>
                  <a:pt x="2599" y="8278"/>
                </a:moveTo>
                <a:lnTo>
                  <a:pt x="2946" y="8538"/>
                </a:lnTo>
                <a:lnTo>
                  <a:pt x="2617" y="8884"/>
                </a:lnTo>
                <a:lnTo>
                  <a:pt x="2340" y="8694"/>
                </a:lnTo>
                <a:lnTo>
                  <a:pt x="2599" y="8278"/>
                </a:lnTo>
                <a:close/>
                <a:moveTo>
                  <a:pt x="5723" y="255"/>
                </a:moveTo>
                <a:cubicBezTo>
                  <a:pt x="5733" y="255"/>
                  <a:pt x="5743" y="255"/>
                  <a:pt x="5753" y="255"/>
                </a:cubicBezTo>
                <a:cubicBezTo>
                  <a:pt x="8335" y="272"/>
                  <a:pt x="10276" y="2144"/>
                  <a:pt x="10363" y="4691"/>
                </a:cubicBezTo>
                <a:cubicBezTo>
                  <a:pt x="10276" y="7273"/>
                  <a:pt x="8370" y="9144"/>
                  <a:pt x="5753" y="9144"/>
                </a:cubicBezTo>
                <a:cubicBezTo>
                  <a:pt x="3085" y="9144"/>
                  <a:pt x="1231" y="7169"/>
                  <a:pt x="1179" y="4708"/>
                </a:cubicBezTo>
                <a:cubicBezTo>
                  <a:pt x="1127" y="2138"/>
                  <a:pt x="3496" y="255"/>
                  <a:pt x="5723" y="255"/>
                </a:cubicBezTo>
                <a:close/>
                <a:moveTo>
                  <a:pt x="3154" y="8694"/>
                </a:moveTo>
                <a:cubicBezTo>
                  <a:pt x="3622" y="8919"/>
                  <a:pt x="3639" y="8936"/>
                  <a:pt x="3362" y="9283"/>
                </a:cubicBezTo>
                <a:lnTo>
                  <a:pt x="2963" y="9075"/>
                </a:lnTo>
                <a:lnTo>
                  <a:pt x="3154" y="8694"/>
                </a:lnTo>
                <a:close/>
                <a:moveTo>
                  <a:pt x="3847" y="9040"/>
                </a:moveTo>
                <a:lnTo>
                  <a:pt x="4471" y="9248"/>
                </a:lnTo>
                <a:cubicBezTo>
                  <a:pt x="4436" y="9370"/>
                  <a:pt x="4402" y="9456"/>
                  <a:pt x="4350" y="9578"/>
                </a:cubicBezTo>
                <a:lnTo>
                  <a:pt x="3674" y="9387"/>
                </a:lnTo>
                <a:cubicBezTo>
                  <a:pt x="3743" y="9248"/>
                  <a:pt x="3795" y="9162"/>
                  <a:pt x="3847" y="9040"/>
                </a:cubicBezTo>
                <a:close/>
                <a:moveTo>
                  <a:pt x="6810" y="9387"/>
                </a:moveTo>
                <a:lnTo>
                  <a:pt x="5996" y="9595"/>
                </a:lnTo>
                <a:cubicBezTo>
                  <a:pt x="5996" y="9404"/>
                  <a:pt x="6117" y="9387"/>
                  <a:pt x="6810" y="9387"/>
                </a:cubicBezTo>
                <a:close/>
                <a:moveTo>
                  <a:pt x="4766" y="9318"/>
                </a:moveTo>
                <a:lnTo>
                  <a:pt x="5129" y="9387"/>
                </a:lnTo>
                <a:cubicBezTo>
                  <a:pt x="5085" y="9585"/>
                  <a:pt x="5062" y="9657"/>
                  <a:pt x="4954" y="9657"/>
                </a:cubicBezTo>
                <a:cubicBezTo>
                  <a:pt x="4892" y="9657"/>
                  <a:pt x="4801" y="9633"/>
                  <a:pt x="4662" y="9595"/>
                </a:cubicBezTo>
                <a:lnTo>
                  <a:pt x="4766" y="9318"/>
                </a:lnTo>
                <a:close/>
                <a:moveTo>
                  <a:pt x="5782" y="0"/>
                </a:moveTo>
                <a:cubicBezTo>
                  <a:pt x="4702" y="0"/>
                  <a:pt x="3620" y="352"/>
                  <a:pt x="2721" y="1069"/>
                </a:cubicBezTo>
                <a:cubicBezTo>
                  <a:pt x="2374" y="1329"/>
                  <a:pt x="2062" y="1607"/>
                  <a:pt x="1768" y="1901"/>
                </a:cubicBezTo>
                <a:cubicBezTo>
                  <a:pt x="381" y="3339"/>
                  <a:pt x="0" y="5038"/>
                  <a:pt x="676" y="6892"/>
                </a:cubicBezTo>
                <a:cubicBezTo>
                  <a:pt x="1347" y="8733"/>
                  <a:pt x="3197" y="9924"/>
                  <a:pt x="5580" y="9924"/>
                </a:cubicBezTo>
                <a:cubicBezTo>
                  <a:pt x="5597" y="9924"/>
                  <a:pt x="5615" y="9924"/>
                  <a:pt x="5632" y="9924"/>
                </a:cubicBezTo>
                <a:cubicBezTo>
                  <a:pt x="6498" y="9855"/>
                  <a:pt x="7330" y="9560"/>
                  <a:pt x="8023" y="9040"/>
                </a:cubicBezTo>
                <a:cubicBezTo>
                  <a:pt x="8474" y="8694"/>
                  <a:pt x="8924" y="8330"/>
                  <a:pt x="9323" y="7914"/>
                </a:cubicBezTo>
                <a:cubicBezTo>
                  <a:pt x="11056" y="6129"/>
                  <a:pt x="11056" y="3270"/>
                  <a:pt x="9323" y="1485"/>
                </a:cubicBezTo>
                <a:cubicBezTo>
                  <a:pt x="8360" y="504"/>
                  <a:pt x="7073" y="0"/>
                  <a:pt x="5782" y="0"/>
                </a:cubicBezTo>
                <a:close/>
              </a:path>
            </a:pathLst>
          </a:custGeom>
          <a:solidFill>
            <a:srgbClr val="FEDD67"/>
          </a:solidFill>
          <a:ln cap="flat" cmpd="sng" w="19050">
            <a:solidFill>
              <a:srgbClr val="FEDD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4" name="Google Shape;624;p40"/>
          <p:cNvGrpSpPr/>
          <p:nvPr/>
        </p:nvGrpSpPr>
        <p:grpSpPr>
          <a:xfrm flipH="1" rot="577896">
            <a:off x="6312500" y="810998"/>
            <a:ext cx="3953602" cy="1023145"/>
            <a:chOff x="1919675" y="525525"/>
            <a:chExt cx="1763025" cy="456250"/>
          </a:xfrm>
        </p:grpSpPr>
        <p:sp>
          <p:nvSpPr>
            <p:cNvPr id="625" name="Google Shape;625;p40"/>
            <p:cNvSpPr/>
            <p:nvPr/>
          </p:nvSpPr>
          <p:spPr>
            <a:xfrm>
              <a:off x="3137325" y="525525"/>
              <a:ext cx="464825" cy="307675"/>
            </a:xfrm>
            <a:custGeom>
              <a:rect b="b" l="l" r="r" t="t"/>
              <a:pathLst>
                <a:path extrusionOk="0" h="12307" w="18593">
                  <a:moveTo>
                    <a:pt x="8460" y="4676"/>
                  </a:moveTo>
                  <a:cubicBezTo>
                    <a:pt x="8423" y="4722"/>
                    <a:pt x="8394" y="4768"/>
                    <a:pt x="8367" y="4823"/>
                  </a:cubicBezTo>
                  <a:lnTo>
                    <a:pt x="8367" y="4823"/>
                  </a:lnTo>
                  <a:cubicBezTo>
                    <a:pt x="8321" y="4788"/>
                    <a:pt x="8275" y="4760"/>
                    <a:pt x="8230" y="4723"/>
                  </a:cubicBezTo>
                  <a:lnTo>
                    <a:pt x="8460" y="4676"/>
                  </a:lnTo>
                  <a:close/>
                  <a:moveTo>
                    <a:pt x="9964" y="7473"/>
                  </a:moveTo>
                  <a:cubicBezTo>
                    <a:pt x="10050" y="7617"/>
                    <a:pt x="10127" y="7770"/>
                    <a:pt x="10194" y="7914"/>
                  </a:cubicBezTo>
                  <a:lnTo>
                    <a:pt x="9945" y="7856"/>
                  </a:lnTo>
                  <a:cubicBezTo>
                    <a:pt x="9983" y="7732"/>
                    <a:pt x="9993" y="7598"/>
                    <a:pt x="9964" y="7473"/>
                  </a:cubicBezTo>
                  <a:close/>
                  <a:moveTo>
                    <a:pt x="12704" y="8594"/>
                  </a:moveTo>
                  <a:cubicBezTo>
                    <a:pt x="12704" y="8623"/>
                    <a:pt x="12713" y="8651"/>
                    <a:pt x="12733" y="8671"/>
                  </a:cubicBezTo>
                  <a:lnTo>
                    <a:pt x="12589" y="8623"/>
                  </a:lnTo>
                  <a:cubicBezTo>
                    <a:pt x="12618" y="8613"/>
                    <a:pt x="12656" y="8603"/>
                    <a:pt x="12694" y="8594"/>
                  </a:cubicBezTo>
                  <a:close/>
                  <a:moveTo>
                    <a:pt x="13796" y="8853"/>
                  </a:moveTo>
                  <a:lnTo>
                    <a:pt x="13901" y="9111"/>
                  </a:lnTo>
                  <a:lnTo>
                    <a:pt x="13547" y="8968"/>
                  </a:lnTo>
                  <a:cubicBezTo>
                    <a:pt x="13633" y="8939"/>
                    <a:pt x="13710" y="8900"/>
                    <a:pt x="13786" y="8853"/>
                  </a:cubicBezTo>
                  <a:close/>
                  <a:moveTo>
                    <a:pt x="17233" y="1"/>
                  </a:moveTo>
                  <a:cubicBezTo>
                    <a:pt x="17120" y="1"/>
                    <a:pt x="17004" y="27"/>
                    <a:pt x="16890" y="87"/>
                  </a:cubicBezTo>
                  <a:cubicBezTo>
                    <a:pt x="13700" y="1734"/>
                    <a:pt x="10280" y="2913"/>
                    <a:pt x="6745" y="3574"/>
                  </a:cubicBezTo>
                  <a:cubicBezTo>
                    <a:pt x="5892" y="3727"/>
                    <a:pt x="5030" y="3861"/>
                    <a:pt x="4168" y="3957"/>
                  </a:cubicBezTo>
                  <a:cubicBezTo>
                    <a:pt x="3363" y="4043"/>
                    <a:pt x="2405" y="3957"/>
                    <a:pt x="1629" y="4235"/>
                  </a:cubicBezTo>
                  <a:cubicBezTo>
                    <a:pt x="0" y="4810"/>
                    <a:pt x="431" y="7310"/>
                    <a:pt x="1045" y="8469"/>
                  </a:cubicBezTo>
                  <a:cubicBezTo>
                    <a:pt x="1053" y="8739"/>
                    <a:pt x="1276" y="8941"/>
                    <a:pt x="1524" y="8941"/>
                  </a:cubicBezTo>
                  <a:cubicBezTo>
                    <a:pt x="1559" y="8941"/>
                    <a:pt x="1594" y="8937"/>
                    <a:pt x="1629" y="8929"/>
                  </a:cubicBezTo>
                  <a:cubicBezTo>
                    <a:pt x="2703" y="8704"/>
                    <a:pt x="3777" y="8602"/>
                    <a:pt x="4848" y="8602"/>
                  </a:cubicBezTo>
                  <a:cubicBezTo>
                    <a:pt x="9203" y="8602"/>
                    <a:pt x="13486" y="10289"/>
                    <a:pt x="17331" y="12234"/>
                  </a:cubicBezTo>
                  <a:cubicBezTo>
                    <a:pt x="17427" y="12283"/>
                    <a:pt x="17537" y="12306"/>
                    <a:pt x="17648" y="12306"/>
                  </a:cubicBezTo>
                  <a:cubicBezTo>
                    <a:pt x="18102" y="12306"/>
                    <a:pt x="18593" y="11930"/>
                    <a:pt x="18385" y="11430"/>
                  </a:cubicBezTo>
                  <a:cubicBezTo>
                    <a:pt x="17024" y="8182"/>
                    <a:pt x="15990" y="4331"/>
                    <a:pt x="17868" y="1064"/>
                  </a:cubicBezTo>
                  <a:cubicBezTo>
                    <a:pt x="18173" y="539"/>
                    <a:pt x="17742" y="1"/>
                    <a:pt x="17233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1919675" y="528750"/>
              <a:ext cx="1763025" cy="453025"/>
            </a:xfrm>
            <a:custGeom>
              <a:rect b="b" l="l" r="r" t="t"/>
              <a:pathLst>
                <a:path extrusionOk="0" h="18121" w="70521">
                  <a:moveTo>
                    <a:pt x="67809" y="4949"/>
                  </a:moveTo>
                  <a:lnTo>
                    <a:pt x="67809" y="4949"/>
                  </a:lnTo>
                  <a:cubicBezTo>
                    <a:pt x="68260" y="6041"/>
                    <a:pt x="68126" y="7172"/>
                    <a:pt x="67589" y="8235"/>
                  </a:cubicBezTo>
                  <a:cubicBezTo>
                    <a:pt x="67579" y="8225"/>
                    <a:pt x="67579" y="8225"/>
                    <a:pt x="67570" y="8225"/>
                  </a:cubicBezTo>
                  <a:lnTo>
                    <a:pt x="67512" y="8206"/>
                  </a:lnTo>
                  <a:cubicBezTo>
                    <a:pt x="67350" y="7037"/>
                    <a:pt x="67244" y="6051"/>
                    <a:pt x="67809" y="4949"/>
                  </a:cubicBezTo>
                  <a:close/>
                  <a:moveTo>
                    <a:pt x="66411" y="4489"/>
                  </a:moveTo>
                  <a:cubicBezTo>
                    <a:pt x="66535" y="4642"/>
                    <a:pt x="66717" y="4757"/>
                    <a:pt x="66918" y="4815"/>
                  </a:cubicBezTo>
                  <a:cubicBezTo>
                    <a:pt x="67027" y="4840"/>
                    <a:pt x="67136" y="4857"/>
                    <a:pt x="67244" y="4857"/>
                  </a:cubicBezTo>
                  <a:cubicBezTo>
                    <a:pt x="67298" y="4857"/>
                    <a:pt x="67353" y="4853"/>
                    <a:pt x="67407" y="4844"/>
                  </a:cubicBezTo>
                  <a:lnTo>
                    <a:pt x="67407" y="4844"/>
                  </a:lnTo>
                  <a:cubicBezTo>
                    <a:pt x="66938" y="5840"/>
                    <a:pt x="66708" y="7152"/>
                    <a:pt x="67168" y="8168"/>
                  </a:cubicBezTo>
                  <a:cubicBezTo>
                    <a:pt x="66899" y="8168"/>
                    <a:pt x="66641" y="8235"/>
                    <a:pt x="66401" y="8360"/>
                  </a:cubicBezTo>
                  <a:cubicBezTo>
                    <a:pt x="66334" y="7737"/>
                    <a:pt x="66305" y="7104"/>
                    <a:pt x="66305" y="6472"/>
                  </a:cubicBezTo>
                  <a:cubicBezTo>
                    <a:pt x="66305" y="5802"/>
                    <a:pt x="66344" y="5150"/>
                    <a:pt x="66411" y="4489"/>
                  </a:cubicBezTo>
                  <a:close/>
                  <a:moveTo>
                    <a:pt x="48419" y="5447"/>
                  </a:moveTo>
                  <a:lnTo>
                    <a:pt x="48419" y="5447"/>
                  </a:lnTo>
                  <a:cubicBezTo>
                    <a:pt x="48753" y="5519"/>
                    <a:pt x="49094" y="5557"/>
                    <a:pt x="49431" y="5557"/>
                  </a:cubicBezTo>
                  <a:cubicBezTo>
                    <a:pt x="49499" y="5557"/>
                    <a:pt x="49568" y="5556"/>
                    <a:pt x="49636" y="5552"/>
                  </a:cubicBezTo>
                  <a:lnTo>
                    <a:pt x="49636" y="5552"/>
                  </a:lnTo>
                  <a:cubicBezTo>
                    <a:pt x="49233" y="6376"/>
                    <a:pt x="49195" y="7612"/>
                    <a:pt x="49664" y="8427"/>
                  </a:cubicBezTo>
                  <a:cubicBezTo>
                    <a:pt x="49281" y="8388"/>
                    <a:pt x="48898" y="8379"/>
                    <a:pt x="48534" y="8360"/>
                  </a:cubicBezTo>
                  <a:cubicBezTo>
                    <a:pt x="48208" y="7459"/>
                    <a:pt x="48170" y="6472"/>
                    <a:pt x="48419" y="5543"/>
                  </a:cubicBezTo>
                  <a:cubicBezTo>
                    <a:pt x="48429" y="5514"/>
                    <a:pt x="48429" y="5476"/>
                    <a:pt x="48419" y="5447"/>
                  </a:cubicBezTo>
                  <a:close/>
                  <a:moveTo>
                    <a:pt x="53770" y="9015"/>
                  </a:moveTo>
                  <a:cubicBezTo>
                    <a:pt x="53908" y="9015"/>
                    <a:pt x="54047" y="9017"/>
                    <a:pt x="54186" y="9021"/>
                  </a:cubicBezTo>
                  <a:lnTo>
                    <a:pt x="54244" y="9021"/>
                  </a:lnTo>
                  <a:cubicBezTo>
                    <a:pt x="54071" y="9864"/>
                    <a:pt x="53995" y="10716"/>
                    <a:pt x="54023" y="11578"/>
                  </a:cubicBezTo>
                  <a:cubicBezTo>
                    <a:pt x="53849" y="11530"/>
                    <a:pt x="53671" y="11509"/>
                    <a:pt x="53491" y="11509"/>
                  </a:cubicBezTo>
                  <a:cubicBezTo>
                    <a:pt x="53385" y="11509"/>
                    <a:pt x="53278" y="11516"/>
                    <a:pt x="53171" y="11531"/>
                  </a:cubicBezTo>
                  <a:lnTo>
                    <a:pt x="53171" y="11521"/>
                  </a:lnTo>
                  <a:cubicBezTo>
                    <a:pt x="53281" y="11030"/>
                    <a:pt x="52889" y="10516"/>
                    <a:pt x="52440" y="10516"/>
                  </a:cubicBezTo>
                  <a:cubicBezTo>
                    <a:pt x="52383" y="10516"/>
                    <a:pt x="52325" y="10524"/>
                    <a:pt x="52267" y="10542"/>
                  </a:cubicBezTo>
                  <a:lnTo>
                    <a:pt x="52267" y="10542"/>
                  </a:lnTo>
                  <a:cubicBezTo>
                    <a:pt x="52249" y="10533"/>
                    <a:pt x="52231" y="10525"/>
                    <a:pt x="52222" y="10525"/>
                  </a:cubicBezTo>
                  <a:cubicBezTo>
                    <a:pt x="52098" y="10506"/>
                    <a:pt x="51983" y="10486"/>
                    <a:pt x="51849" y="10467"/>
                  </a:cubicBezTo>
                  <a:cubicBezTo>
                    <a:pt x="51906" y="10007"/>
                    <a:pt x="51925" y="9538"/>
                    <a:pt x="51906" y="9078"/>
                  </a:cubicBezTo>
                  <a:cubicBezTo>
                    <a:pt x="52532" y="9047"/>
                    <a:pt x="53151" y="9015"/>
                    <a:pt x="53770" y="9015"/>
                  </a:cubicBezTo>
                  <a:close/>
                  <a:moveTo>
                    <a:pt x="66621" y="705"/>
                  </a:moveTo>
                  <a:cubicBezTo>
                    <a:pt x="65616" y="4317"/>
                    <a:pt x="65386" y="8503"/>
                    <a:pt x="66583" y="12096"/>
                  </a:cubicBezTo>
                  <a:cubicBezTo>
                    <a:pt x="64111" y="10649"/>
                    <a:pt x="61419" y="9615"/>
                    <a:pt x="58622" y="9040"/>
                  </a:cubicBezTo>
                  <a:cubicBezTo>
                    <a:pt x="57271" y="8762"/>
                    <a:pt x="55901" y="8589"/>
                    <a:pt x="54522" y="8522"/>
                  </a:cubicBezTo>
                  <a:cubicBezTo>
                    <a:pt x="54004" y="8497"/>
                    <a:pt x="53468" y="8474"/>
                    <a:pt x="52930" y="8474"/>
                  </a:cubicBezTo>
                  <a:cubicBezTo>
                    <a:pt x="52025" y="8474"/>
                    <a:pt x="51112" y="8541"/>
                    <a:pt x="50258" y="8781"/>
                  </a:cubicBezTo>
                  <a:cubicBezTo>
                    <a:pt x="50124" y="8206"/>
                    <a:pt x="49875" y="7708"/>
                    <a:pt x="49856" y="7104"/>
                  </a:cubicBezTo>
                  <a:cubicBezTo>
                    <a:pt x="49827" y="6491"/>
                    <a:pt x="50019" y="5964"/>
                    <a:pt x="50220" y="5380"/>
                  </a:cubicBezTo>
                  <a:cubicBezTo>
                    <a:pt x="50230" y="5370"/>
                    <a:pt x="50230" y="5351"/>
                    <a:pt x="50230" y="5332"/>
                  </a:cubicBezTo>
                  <a:cubicBezTo>
                    <a:pt x="50364" y="5336"/>
                    <a:pt x="50498" y="5338"/>
                    <a:pt x="50633" y="5338"/>
                  </a:cubicBezTo>
                  <a:cubicBezTo>
                    <a:pt x="53366" y="5338"/>
                    <a:pt x="56211" y="4615"/>
                    <a:pt x="58804" y="3857"/>
                  </a:cubicBezTo>
                  <a:cubicBezTo>
                    <a:pt x="61486" y="3081"/>
                    <a:pt x="64159" y="2046"/>
                    <a:pt x="66621" y="705"/>
                  </a:cubicBezTo>
                  <a:close/>
                  <a:moveTo>
                    <a:pt x="67129" y="609"/>
                  </a:moveTo>
                  <a:lnTo>
                    <a:pt x="67129" y="609"/>
                  </a:lnTo>
                  <a:cubicBezTo>
                    <a:pt x="69933" y="4141"/>
                    <a:pt x="69611" y="8724"/>
                    <a:pt x="66993" y="12229"/>
                  </a:cubicBezTo>
                  <a:lnTo>
                    <a:pt x="66993" y="12229"/>
                  </a:lnTo>
                  <a:cubicBezTo>
                    <a:pt x="66773" y="11045"/>
                    <a:pt x="66564" y="9870"/>
                    <a:pt x="66439" y="8685"/>
                  </a:cubicBezTo>
                  <a:cubicBezTo>
                    <a:pt x="66664" y="8623"/>
                    <a:pt x="66897" y="8593"/>
                    <a:pt x="67133" y="8593"/>
                  </a:cubicBezTo>
                  <a:cubicBezTo>
                    <a:pt x="67259" y="8593"/>
                    <a:pt x="67386" y="8601"/>
                    <a:pt x="67512" y="8618"/>
                  </a:cubicBezTo>
                  <a:cubicBezTo>
                    <a:pt x="67519" y="8619"/>
                    <a:pt x="67526" y="8619"/>
                    <a:pt x="67533" y="8619"/>
                  </a:cubicBezTo>
                  <a:cubicBezTo>
                    <a:pt x="67619" y="8619"/>
                    <a:pt x="67686" y="8563"/>
                    <a:pt x="67704" y="8474"/>
                  </a:cubicBezTo>
                  <a:cubicBezTo>
                    <a:pt x="67742" y="8474"/>
                    <a:pt x="67771" y="8446"/>
                    <a:pt x="67800" y="8417"/>
                  </a:cubicBezTo>
                  <a:cubicBezTo>
                    <a:pt x="68624" y="7267"/>
                    <a:pt x="68614" y="5763"/>
                    <a:pt x="68001" y="4518"/>
                  </a:cubicBezTo>
                  <a:cubicBezTo>
                    <a:pt x="67971" y="4464"/>
                    <a:pt x="67916" y="4433"/>
                    <a:pt x="67859" y="4433"/>
                  </a:cubicBezTo>
                  <a:cubicBezTo>
                    <a:pt x="67825" y="4433"/>
                    <a:pt x="67791" y="4445"/>
                    <a:pt x="67761" y="4470"/>
                  </a:cubicBezTo>
                  <a:cubicBezTo>
                    <a:pt x="67726" y="4428"/>
                    <a:pt x="67671" y="4401"/>
                    <a:pt x="67617" y="4401"/>
                  </a:cubicBezTo>
                  <a:cubicBezTo>
                    <a:pt x="67598" y="4401"/>
                    <a:pt x="67578" y="4405"/>
                    <a:pt x="67560" y="4412"/>
                  </a:cubicBezTo>
                  <a:cubicBezTo>
                    <a:pt x="67430" y="4449"/>
                    <a:pt x="67297" y="4467"/>
                    <a:pt x="67164" y="4467"/>
                  </a:cubicBezTo>
                  <a:cubicBezTo>
                    <a:pt x="66915" y="4467"/>
                    <a:pt x="66668" y="4403"/>
                    <a:pt x="66449" y="4278"/>
                  </a:cubicBezTo>
                  <a:lnTo>
                    <a:pt x="66439" y="4278"/>
                  </a:lnTo>
                  <a:cubicBezTo>
                    <a:pt x="66574" y="3042"/>
                    <a:pt x="66803" y="1816"/>
                    <a:pt x="67129" y="609"/>
                  </a:cubicBezTo>
                  <a:close/>
                  <a:moveTo>
                    <a:pt x="53075" y="11808"/>
                  </a:moveTo>
                  <a:cubicBezTo>
                    <a:pt x="53104" y="11856"/>
                    <a:pt x="53152" y="11895"/>
                    <a:pt x="53209" y="11895"/>
                  </a:cubicBezTo>
                  <a:cubicBezTo>
                    <a:pt x="53458" y="11923"/>
                    <a:pt x="53755" y="11895"/>
                    <a:pt x="53985" y="12019"/>
                  </a:cubicBezTo>
                  <a:cubicBezTo>
                    <a:pt x="54790" y="12422"/>
                    <a:pt x="53937" y="12996"/>
                    <a:pt x="53496" y="13121"/>
                  </a:cubicBezTo>
                  <a:cubicBezTo>
                    <a:pt x="53171" y="13207"/>
                    <a:pt x="52835" y="13265"/>
                    <a:pt x="52500" y="13293"/>
                  </a:cubicBezTo>
                  <a:cubicBezTo>
                    <a:pt x="52376" y="13313"/>
                    <a:pt x="52251" y="13313"/>
                    <a:pt x="52126" y="13313"/>
                  </a:cubicBezTo>
                  <a:cubicBezTo>
                    <a:pt x="51877" y="13293"/>
                    <a:pt x="51140" y="12891"/>
                    <a:pt x="51513" y="12546"/>
                  </a:cubicBezTo>
                  <a:cubicBezTo>
                    <a:pt x="52136" y="12546"/>
                    <a:pt x="52788" y="12345"/>
                    <a:pt x="53075" y="11808"/>
                  </a:cubicBezTo>
                  <a:close/>
                  <a:moveTo>
                    <a:pt x="54158" y="13322"/>
                  </a:moveTo>
                  <a:cubicBezTo>
                    <a:pt x="54665" y="14069"/>
                    <a:pt x="53602" y="14520"/>
                    <a:pt x="52989" y="14568"/>
                  </a:cubicBezTo>
                  <a:cubicBezTo>
                    <a:pt x="52872" y="14576"/>
                    <a:pt x="52754" y="14581"/>
                    <a:pt x="52636" y="14581"/>
                  </a:cubicBezTo>
                  <a:cubicBezTo>
                    <a:pt x="52491" y="14581"/>
                    <a:pt x="52346" y="14574"/>
                    <a:pt x="52203" y="14558"/>
                  </a:cubicBezTo>
                  <a:cubicBezTo>
                    <a:pt x="52012" y="14558"/>
                    <a:pt x="51839" y="14500"/>
                    <a:pt x="51676" y="14414"/>
                  </a:cubicBezTo>
                  <a:cubicBezTo>
                    <a:pt x="51456" y="14251"/>
                    <a:pt x="51283" y="13830"/>
                    <a:pt x="51561" y="13610"/>
                  </a:cubicBezTo>
                  <a:lnTo>
                    <a:pt x="51561" y="13610"/>
                  </a:lnTo>
                  <a:cubicBezTo>
                    <a:pt x="51784" y="13721"/>
                    <a:pt x="52049" y="13763"/>
                    <a:pt x="52325" y="13763"/>
                  </a:cubicBezTo>
                  <a:cubicBezTo>
                    <a:pt x="52835" y="13763"/>
                    <a:pt x="53383" y="13619"/>
                    <a:pt x="53774" y="13495"/>
                  </a:cubicBezTo>
                  <a:cubicBezTo>
                    <a:pt x="53908" y="13447"/>
                    <a:pt x="54033" y="13389"/>
                    <a:pt x="54158" y="13322"/>
                  </a:cubicBezTo>
                  <a:close/>
                  <a:moveTo>
                    <a:pt x="51552" y="14845"/>
                  </a:moveTo>
                  <a:cubicBezTo>
                    <a:pt x="51877" y="15008"/>
                    <a:pt x="52299" y="15027"/>
                    <a:pt x="52653" y="15027"/>
                  </a:cubicBezTo>
                  <a:cubicBezTo>
                    <a:pt x="52686" y="15028"/>
                    <a:pt x="52718" y="15029"/>
                    <a:pt x="52750" y="15029"/>
                  </a:cubicBezTo>
                  <a:cubicBezTo>
                    <a:pt x="53111" y="15029"/>
                    <a:pt x="53470" y="14979"/>
                    <a:pt x="53813" y="14865"/>
                  </a:cubicBezTo>
                  <a:lnTo>
                    <a:pt x="53813" y="14865"/>
                  </a:lnTo>
                  <a:cubicBezTo>
                    <a:pt x="54282" y="15564"/>
                    <a:pt x="53535" y="16129"/>
                    <a:pt x="52797" y="16158"/>
                  </a:cubicBezTo>
                  <a:cubicBezTo>
                    <a:pt x="52785" y="16158"/>
                    <a:pt x="52772" y="16158"/>
                    <a:pt x="52760" y="16158"/>
                  </a:cubicBezTo>
                  <a:cubicBezTo>
                    <a:pt x="52117" y="16158"/>
                    <a:pt x="50922" y="15682"/>
                    <a:pt x="51542" y="14855"/>
                  </a:cubicBezTo>
                  <a:cubicBezTo>
                    <a:pt x="51542" y="14855"/>
                    <a:pt x="51552" y="14845"/>
                    <a:pt x="51552" y="14845"/>
                  </a:cubicBezTo>
                  <a:close/>
                  <a:moveTo>
                    <a:pt x="51571" y="16369"/>
                  </a:moveTo>
                  <a:cubicBezTo>
                    <a:pt x="51896" y="16576"/>
                    <a:pt x="52307" y="16657"/>
                    <a:pt x="52693" y="16657"/>
                  </a:cubicBezTo>
                  <a:cubicBezTo>
                    <a:pt x="52808" y="16657"/>
                    <a:pt x="52920" y="16650"/>
                    <a:pt x="53027" y="16637"/>
                  </a:cubicBezTo>
                  <a:cubicBezTo>
                    <a:pt x="53238" y="16618"/>
                    <a:pt x="53449" y="16560"/>
                    <a:pt x="53640" y="16484"/>
                  </a:cubicBezTo>
                  <a:lnTo>
                    <a:pt x="53640" y="16484"/>
                  </a:lnTo>
                  <a:cubicBezTo>
                    <a:pt x="53925" y="17208"/>
                    <a:pt x="53392" y="17511"/>
                    <a:pt x="52783" y="17511"/>
                  </a:cubicBezTo>
                  <a:cubicBezTo>
                    <a:pt x="52040" y="17511"/>
                    <a:pt x="51182" y="17059"/>
                    <a:pt x="51561" y="16369"/>
                  </a:cubicBezTo>
                  <a:close/>
                  <a:moveTo>
                    <a:pt x="67215" y="0"/>
                  </a:moveTo>
                  <a:cubicBezTo>
                    <a:pt x="67124" y="0"/>
                    <a:pt x="67038" y="62"/>
                    <a:pt x="66985" y="149"/>
                  </a:cubicBezTo>
                  <a:lnTo>
                    <a:pt x="66938" y="149"/>
                  </a:lnTo>
                  <a:cubicBezTo>
                    <a:pt x="66890" y="89"/>
                    <a:pt x="66819" y="59"/>
                    <a:pt x="66745" y="59"/>
                  </a:cubicBezTo>
                  <a:cubicBezTo>
                    <a:pt x="66701" y="59"/>
                    <a:pt x="66655" y="70"/>
                    <a:pt x="66612" y="92"/>
                  </a:cubicBezTo>
                  <a:cubicBezTo>
                    <a:pt x="63977" y="1385"/>
                    <a:pt x="61314" y="2544"/>
                    <a:pt x="58478" y="3368"/>
                  </a:cubicBezTo>
                  <a:cubicBezTo>
                    <a:pt x="55738" y="4173"/>
                    <a:pt x="52950" y="4460"/>
                    <a:pt x="50172" y="5045"/>
                  </a:cubicBezTo>
                  <a:cubicBezTo>
                    <a:pt x="50124" y="5054"/>
                    <a:pt x="50086" y="5093"/>
                    <a:pt x="50067" y="5141"/>
                  </a:cubicBezTo>
                  <a:cubicBezTo>
                    <a:pt x="50052" y="5136"/>
                    <a:pt x="50038" y="5135"/>
                    <a:pt x="50023" y="5135"/>
                  </a:cubicBezTo>
                  <a:cubicBezTo>
                    <a:pt x="49968" y="5135"/>
                    <a:pt x="49911" y="5160"/>
                    <a:pt x="49866" y="5198"/>
                  </a:cubicBezTo>
                  <a:cubicBezTo>
                    <a:pt x="49584" y="5151"/>
                    <a:pt x="49265" y="5118"/>
                    <a:pt x="48950" y="5118"/>
                  </a:cubicBezTo>
                  <a:cubicBezTo>
                    <a:pt x="48686" y="5118"/>
                    <a:pt x="48425" y="5141"/>
                    <a:pt x="48189" y="5198"/>
                  </a:cubicBezTo>
                  <a:cubicBezTo>
                    <a:pt x="48132" y="5208"/>
                    <a:pt x="48103" y="5275"/>
                    <a:pt x="48122" y="5323"/>
                  </a:cubicBezTo>
                  <a:cubicBezTo>
                    <a:pt x="48074" y="5351"/>
                    <a:pt x="48036" y="5390"/>
                    <a:pt x="48026" y="5447"/>
                  </a:cubicBezTo>
                  <a:cubicBezTo>
                    <a:pt x="47691" y="6501"/>
                    <a:pt x="47739" y="7631"/>
                    <a:pt x="48141" y="8657"/>
                  </a:cubicBezTo>
                  <a:cubicBezTo>
                    <a:pt x="48170" y="8752"/>
                    <a:pt x="48256" y="8810"/>
                    <a:pt x="48361" y="8819"/>
                  </a:cubicBezTo>
                  <a:cubicBezTo>
                    <a:pt x="48446" y="8821"/>
                    <a:pt x="48531" y="8822"/>
                    <a:pt x="48616" y="8822"/>
                  </a:cubicBezTo>
                  <a:cubicBezTo>
                    <a:pt x="49041" y="8822"/>
                    <a:pt x="49471" y="8802"/>
                    <a:pt x="49894" y="8762"/>
                  </a:cubicBezTo>
                  <a:cubicBezTo>
                    <a:pt x="49933" y="8810"/>
                    <a:pt x="49981" y="8848"/>
                    <a:pt x="50019" y="8896"/>
                  </a:cubicBezTo>
                  <a:cubicBezTo>
                    <a:pt x="49981" y="8973"/>
                    <a:pt x="50038" y="9078"/>
                    <a:pt x="50124" y="9078"/>
                  </a:cubicBezTo>
                  <a:cubicBezTo>
                    <a:pt x="50416" y="9096"/>
                    <a:pt x="50703" y="9103"/>
                    <a:pt x="50992" y="9103"/>
                  </a:cubicBezTo>
                  <a:cubicBezTo>
                    <a:pt x="51159" y="9103"/>
                    <a:pt x="51326" y="9101"/>
                    <a:pt x="51494" y="9097"/>
                  </a:cubicBezTo>
                  <a:lnTo>
                    <a:pt x="51494" y="9097"/>
                  </a:lnTo>
                  <a:cubicBezTo>
                    <a:pt x="51485" y="9547"/>
                    <a:pt x="51504" y="9998"/>
                    <a:pt x="51552" y="10448"/>
                  </a:cubicBezTo>
                  <a:cubicBezTo>
                    <a:pt x="51316" y="10427"/>
                    <a:pt x="51078" y="10415"/>
                    <a:pt x="50840" y="10415"/>
                  </a:cubicBezTo>
                  <a:cubicBezTo>
                    <a:pt x="50120" y="10415"/>
                    <a:pt x="49400" y="10524"/>
                    <a:pt x="48745" y="10812"/>
                  </a:cubicBezTo>
                  <a:cubicBezTo>
                    <a:pt x="48361" y="10975"/>
                    <a:pt x="48017" y="11205"/>
                    <a:pt x="47729" y="11502"/>
                  </a:cubicBezTo>
                  <a:cubicBezTo>
                    <a:pt x="47202" y="12048"/>
                    <a:pt x="46953" y="12843"/>
                    <a:pt x="46187" y="13073"/>
                  </a:cubicBezTo>
                  <a:cubicBezTo>
                    <a:pt x="46139" y="13035"/>
                    <a:pt x="46081" y="13016"/>
                    <a:pt x="46024" y="13016"/>
                  </a:cubicBezTo>
                  <a:cubicBezTo>
                    <a:pt x="40639" y="13218"/>
                    <a:pt x="35259" y="13316"/>
                    <a:pt x="29873" y="13316"/>
                  </a:cubicBezTo>
                  <a:cubicBezTo>
                    <a:pt x="27613" y="13316"/>
                    <a:pt x="25352" y="13299"/>
                    <a:pt x="23089" y="13265"/>
                  </a:cubicBezTo>
                  <a:cubicBezTo>
                    <a:pt x="19266" y="13207"/>
                    <a:pt x="15444" y="13140"/>
                    <a:pt x="11631" y="13073"/>
                  </a:cubicBezTo>
                  <a:cubicBezTo>
                    <a:pt x="9791" y="13035"/>
                    <a:pt x="7952" y="13006"/>
                    <a:pt x="6112" y="12977"/>
                  </a:cubicBezTo>
                  <a:cubicBezTo>
                    <a:pt x="4758" y="12957"/>
                    <a:pt x="3385" y="12878"/>
                    <a:pt x="2022" y="12878"/>
                  </a:cubicBezTo>
                  <a:cubicBezTo>
                    <a:pt x="1409" y="12878"/>
                    <a:pt x="798" y="12894"/>
                    <a:pt x="192" y="12939"/>
                  </a:cubicBezTo>
                  <a:cubicBezTo>
                    <a:pt x="0" y="12948"/>
                    <a:pt x="0" y="13236"/>
                    <a:pt x="192" y="13245"/>
                  </a:cubicBezTo>
                  <a:cubicBezTo>
                    <a:pt x="2146" y="13456"/>
                    <a:pt x="4149" y="13380"/>
                    <a:pt x="6112" y="13418"/>
                  </a:cubicBezTo>
                  <a:cubicBezTo>
                    <a:pt x="7952" y="13456"/>
                    <a:pt x="9791" y="13485"/>
                    <a:pt x="11631" y="13523"/>
                  </a:cubicBezTo>
                  <a:cubicBezTo>
                    <a:pt x="15453" y="13590"/>
                    <a:pt x="19266" y="13667"/>
                    <a:pt x="23089" y="13724"/>
                  </a:cubicBezTo>
                  <a:cubicBezTo>
                    <a:pt x="26544" y="13777"/>
                    <a:pt x="30008" y="13831"/>
                    <a:pt x="33472" y="13831"/>
                  </a:cubicBezTo>
                  <a:cubicBezTo>
                    <a:pt x="37661" y="13831"/>
                    <a:pt x="41849" y="13752"/>
                    <a:pt x="46024" y="13495"/>
                  </a:cubicBezTo>
                  <a:cubicBezTo>
                    <a:pt x="46072" y="13495"/>
                    <a:pt x="46120" y="13475"/>
                    <a:pt x="46158" y="13447"/>
                  </a:cubicBezTo>
                  <a:cubicBezTo>
                    <a:pt x="46972" y="13399"/>
                    <a:pt x="47375" y="12680"/>
                    <a:pt x="47863" y="12067"/>
                  </a:cubicBezTo>
                  <a:cubicBezTo>
                    <a:pt x="48965" y="10668"/>
                    <a:pt x="50565" y="10870"/>
                    <a:pt x="52174" y="10812"/>
                  </a:cubicBezTo>
                  <a:cubicBezTo>
                    <a:pt x="52213" y="10812"/>
                    <a:pt x="52241" y="10793"/>
                    <a:pt x="52261" y="10774"/>
                  </a:cubicBezTo>
                  <a:cubicBezTo>
                    <a:pt x="52481" y="10783"/>
                    <a:pt x="52673" y="10908"/>
                    <a:pt x="52768" y="11099"/>
                  </a:cubicBezTo>
                  <a:cubicBezTo>
                    <a:pt x="52922" y="11406"/>
                    <a:pt x="52701" y="11751"/>
                    <a:pt x="52443" y="11914"/>
                  </a:cubicBezTo>
                  <a:cubicBezTo>
                    <a:pt x="52217" y="12058"/>
                    <a:pt x="51977" y="12096"/>
                    <a:pt x="51731" y="12096"/>
                  </a:cubicBezTo>
                  <a:cubicBezTo>
                    <a:pt x="51454" y="12096"/>
                    <a:pt x="51170" y="12048"/>
                    <a:pt x="50891" y="12048"/>
                  </a:cubicBezTo>
                  <a:cubicBezTo>
                    <a:pt x="50651" y="12058"/>
                    <a:pt x="50603" y="12383"/>
                    <a:pt x="50833" y="12460"/>
                  </a:cubicBezTo>
                  <a:cubicBezTo>
                    <a:pt x="50939" y="12489"/>
                    <a:pt x="51053" y="12508"/>
                    <a:pt x="51168" y="12527"/>
                  </a:cubicBezTo>
                  <a:cubicBezTo>
                    <a:pt x="50996" y="12814"/>
                    <a:pt x="51044" y="13188"/>
                    <a:pt x="51283" y="13427"/>
                  </a:cubicBezTo>
                  <a:cubicBezTo>
                    <a:pt x="50986" y="13667"/>
                    <a:pt x="50910" y="14079"/>
                    <a:pt x="51101" y="14414"/>
                  </a:cubicBezTo>
                  <a:cubicBezTo>
                    <a:pt x="51149" y="14520"/>
                    <a:pt x="51226" y="14615"/>
                    <a:pt x="51322" y="14692"/>
                  </a:cubicBezTo>
                  <a:cubicBezTo>
                    <a:pt x="50871" y="15056"/>
                    <a:pt x="50871" y="15688"/>
                    <a:pt x="51236" y="16110"/>
                  </a:cubicBezTo>
                  <a:cubicBezTo>
                    <a:pt x="51264" y="16139"/>
                    <a:pt x="51293" y="16158"/>
                    <a:pt x="51312" y="16187"/>
                  </a:cubicBezTo>
                  <a:cubicBezTo>
                    <a:pt x="51053" y="16493"/>
                    <a:pt x="51015" y="16934"/>
                    <a:pt x="51216" y="17288"/>
                  </a:cubicBezTo>
                  <a:cubicBezTo>
                    <a:pt x="51274" y="17375"/>
                    <a:pt x="51331" y="17451"/>
                    <a:pt x="51408" y="17528"/>
                  </a:cubicBezTo>
                  <a:cubicBezTo>
                    <a:pt x="51019" y="17587"/>
                    <a:pt x="50628" y="17616"/>
                    <a:pt x="50237" y="17616"/>
                  </a:cubicBezTo>
                  <a:cubicBezTo>
                    <a:pt x="49801" y="17616"/>
                    <a:pt x="49366" y="17579"/>
                    <a:pt x="48936" y="17509"/>
                  </a:cubicBezTo>
                  <a:cubicBezTo>
                    <a:pt x="48132" y="17375"/>
                    <a:pt x="47413" y="17030"/>
                    <a:pt x="46637" y="16809"/>
                  </a:cubicBezTo>
                  <a:cubicBezTo>
                    <a:pt x="46069" y="16645"/>
                    <a:pt x="45462" y="16594"/>
                    <a:pt x="44844" y="16594"/>
                  </a:cubicBezTo>
                  <a:cubicBezTo>
                    <a:pt x="43950" y="16594"/>
                    <a:pt x="43036" y="16700"/>
                    <a:pt x="42192" y="16723"/>
                  </a:cubicBezTo>
                  <a:cubicBezTo>
                    <a:pt x="38762" y="16809"/>
                    <a:pt x="35332" y="16867"/>
                    <a:pt x="31912" y="16905"/>
                  </a:cubicBezTo>
                  <a:cubicBezTo>
                    <a:pt x="30661" y="16914"/>
                    <a:pt x="29410" y="16918"/>
                    <a:pt x="28160" y="16918"/>
                  </a:cubicBezTo>
                  <a:cubicBezTo>
                    <a:pt x="22737" y="16918"/>
                    <a:pt x="17319" y="16838"/>
                    <a:pt x="11909" y="16714"/>
                  </a:cubicBezTo>
                  <a:cubicBezTo>
                    <a:pt x="8834" y="16645"/>
                    <a:pt x="5735" y="16457"/>
                    <a:pt x="2655" y="16457"/>
                  </a:cubicBezTo>
                  <a:cubicBezTo>
                    <a:pt x="1839" y="16457"/>
                    <a:pt x="1024" y="16471"/>
                    <a:pt x="211" y="16503"/>
                  </a:cubicBezTo>
                  <a:cubicBezTo>
                    <a:pt x="0" y="16532"/>
                    <a:pt x="0" y="16829"/>
                    <a:pt x="211" y="16857"/>
                  </a:cubicBezTo>
                  <a:cubicBezTo>
                    <a:pt x="3622" y="17164"/>
                    <a:pt x="7099" y="17097"/>
                    <a:pt x="10519" y="17183"/>
                  </a:cubicBezTo>
                  <a:cubicBezTo>
                    <a:pt x="13892" y="17269"/>
                    <a:pt x="17264" y="17355"/>
                    <a:pt x="20636" y="17403"/>
                  </a:cubicBezTo>
                  <a:cubicBezTo>
                    <a:pt x="23157" y="17435"/>
                    <a:pt x="25677" y="17451"/>
                    <a:pt x="28196" y="17451"/>
                  </a:cubicBezTo>
                  <a:cubicBezTo>
                    <a:pt x="32598" y="17451"/>
                    <a:pt x="36997" y="17402"/>
                    <a:pt x="41397" y="17298"/>
                  </a:cubicBezTo>
                  <a:cubicBezTo>
                    <a:pt x="42368" y="17278"/>
                    <a:pt x="43384" y="17184"/>
                    <a:pt x="44386" y="17184"/>
                  </a:cubicBezTo>
                  <a:cubicBezTo>
                    <a:pt x="45320" y="17184"/>
                    <a:pt x="46242" y="17266"/>
                    <a:pt x="47106" y="17566"/>
                  </a:cubicBezTo>
                  <a:cubicBezTo>
                    <a:pt x="48126" y="17932"/>
                    <a:pt x="49200" y="18120"/>
                    <a:pt x="50279" y="18120"/>
                  </a:cubicBezTo>
                  <a:cubicBezTo>
                    <a:pt x="50780" y="18120"/>
                    <a:pt x="51283" y="18079"/>
                    <a:pt x="51782" y="17997"/>
                  </a:cubicBezTo>
                  <a:cubicBezTo>
                    <a:pt x="51858" y="17988"/>
                    <a:pt x="51925" y="17949"/>
                    <a:pt x="51954" y="17882"/>
                  </a:cubicBezTo>
                  <a:cubicBezTo>
                    <a:pt x="52174" y="17969"/>
                    <a:pt x="52414" y="18016"/>
                    <a:pt x="52653" y="18026"/>
                  </a:cubicBezTo>
                  <a:cubicBezTo>
                    <a:pt x="52676" y="18027"/>
                    <a:pt x="52699" y="18027"/>
                    <a:pt x="52722" y="18027"/>
                  </a:cubicBezTo>
                  <a:cubicBezTo>
                    <a:pt x="53229" y="18027"/>
                    <a:pt x="53758" y="17823"/>
                    <a:pt x="54023" y="17365"/>
                  </a:cubicBezTo>
                  <a:cubicBezTo>
                    <a:pt x="54205" y="17030"/>
                    <a:pt x="54253" y="16560"/>
                    <a:pt x="54033" y="16235"/>
                  </a:cubicBezTo>
                  <a:cubicBezTo>
                    <a:pt x="54196" y="16091"/>
                    <a:pt x="54320" y="15909"/>
                    <a:pt x="54387" y="15708"/>
                  </a:cubicBezTo>
                  <a:cubicBezTo>
                    <a:pt x="54512" y="15353"/>
                    <a:pt x="54464" y="14922"/>
                    <a:pt x="54234" y="14644"/>
                  </a:cubicBezTo>
                  <a:cubicBezTo>
                    <a:pt x="54311" y="14577"/>
                    <a:pt x="54387" y="14510"/>
                    <a:pt x="54454" y="14433"/>
                  </a:cubicBezTo>
                  <a:cubicBezTo>
                    <a:pt x="54761" y="14031"/>
                    <a:pt x="54819" y="13456"/>
                    <a:pt x="54483" y="13073"/>
                  </a:cubicBezTo>
                  <a:cubicBezTo>
                    <a:pt x="54732" y="12814"/>
                    <a:pt x="54857" y="12479"/>
                    <a:pt x="54675" y="12086"/>
                  </a:cubicBezTo>
                  <a:cubicBezTo>
                    <a:pt x="54598" y="11914"/>
                    <a:pt x="54454" y="11780"/>
                    <a:pt x="54292" y="11693"/>
                  </a:cubicBezTo>
                  <a:cubicBezTo>
                    <a:pt x="54522" y="10831"/>
                    <a:pt x="54646" y="9940"/>
                    <a:pt x="54665" y="9049"/>
                  </a:cubicBezTo>
                  <a:cubicBezTo>
                    <a:pt x="56006" y="9116"/>
                    <a:pt x="57338" y="9298"/>
                    <a:pt x="58651" y="9576"/>
                  </a:cubicBezTo>
                  <a:cubicBezTo>
                    <a:pt x="61458" y="10170"/>
                    <a:pt x="64140" y="11214"/>
                    <a:pt x="66612" y="12671"/>
                  </a:cubicBezTo>
                  <a:cubicBezTo>
                    <a:pt x="66641" y="12680"/>
                    <a:pt x="66660" y="12690"/>
                    <a:pt x="66688" y="12699"/>
                  </a:cubicBezTo>
                  <a:cubicBezTo>
                    <a:pt x="66682" y="12797"/>
                    <a:pt x="66759" y="12863"/>
                    <a:pt x="66842" y="12863"/>
                  </a:cubicBezTo>
                  <a:cubicBezTo>
                    <a:pt x="66882" y="12863"/>
                    <a:pt x="66923" y="12848"/>
                    <a:pt x="66957" y="12814"/>
                  </a:cubicBezTo>
                  <a:cubicBezTo>
                    <a:pt x="70521" y="9452"/>
                    <a:pt x="70386" y="3751"/>
                    <a:pt x="67388" y="92"/>
                  </a:cubicBezTo>
                  <a:cubicBezTo>
                    <a:pt x="67335" y="27"/>
                    <a:pt x="67274" y="0"/>
                    <a:pt x="67215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" name="Google Shape;627;p40"/>
          <p:cNvGrpSpPr/>
          <p:nvPr/>
        </p:nvGrpSpPr>
        <p:grpSpPr>
          <a:xfrm>
            <a:off x="180685" y="4782675"/>
            <a:ext cx="398410" cy="314343"/>
            <a:chOff x="0" y="803700"/>
            <a:chExt cx="314328" cy="248002"/>
          </a:xfrm>
        </p:grpSpPr>
        <p:sp>
          <p:nvSpPr>
            <p:cNvPr id="628" name="Google Shape;628;p40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" name="Google Shape;630;p40"/>
          <p:cNvSpPr/>
          <p:nvPr/>
        </p:nvSpPr>
        <p:spPr>
          <a:xfrm>
            <a:off x="407206" y="350975"/>
            <a:ext cx="544303" cy="356289"/>
          </a:xfrm>
          <a:custGeom>
            <a:rect b="b" l="l" r="r" t="t"/>
            <a:pathLst>
              <a:path extrusionOk="0" h="9748" w="14892">
                <a:moveTo>
                  <a:pt x="5991" y="599"/>
                </a:moveTo>
                <a:cubicBezTo>
                  <a:pt x="8013" y="599"/>
                  <a:pt x="9591" y="2518"/>
                  <a:pt x="10088" y="4361"/>
                </a:cubicBezTo>
                <a:cubicBezTo>
                  <a:pt x="10088" y="4390"/>
                  <a:pt x="10117" y="4428"/>
                  <a:pt x="10155" y="4447"/>
                </a:cubicBezTo>
                <a:cubicBezTo>
                  <a:pt x="10155" y="4575"/>
                  <a:pt x="10255" y="4670"/>
                  <a:pt x="10377" y="4670"/>
                </a:cubicBezTo>
                <a:cubicBezTo>
                  <a:pt x="10401" y="4670"/>
                  <a:pt x="10427" y="4666"/>
                  <a:pt x="10452" y="4658"/>
                </a:cubicBezTo>
                <a:cubicBezTo>
                  <a:pt x="10745" y="4573"/>
                  <a:pt x="11050" y="4533"/>
                  <a:pt x="11354" y="4533"/>
                </a:cubicBezTo>
                <a:cubicBezTo>
                  <a:pt x="13045" y="4533"/>
                  <a:pt x="14712" y="5791"/>
                  <a:pt x="14265" y="7724"/>
                </a:cubicBezTo>
                <a:cubicBezTo>
                  <a:pt x="14041" y="8714"/>
                  <a:pt x="13096" y="8955"/>
                  <a:pt x="12046" y="8955"/>
                </a:cubicBezTo>
                <a:cubicBezTo>
                  <a:pt x="11075" y="8955"/>
                  <a:pt x="10013" y="8748"/>
                  <a:pt x="9350" y="8739"/>
                </a:cubicBezTo>
                <a:cubicBezTo>
                  <a:pt x="9267" y="8738"/>
                  <a:pt x="9184" y="8738"/>
                  <a:pt x="9101" y="8738"/>
                </a:cubicBezTo>
                <a:cubicBezTo>
                  <a:pt x="7547" y="8738"/>
                  <a:pt x="6010" y="8905"/>
                  <a:pt x="4464" y="9132"/>
                </a:cubicBezTo>
                <a:cubicBezTo>
                  <a:pt x="4068" y="9194"/>
                  <a:pt x="3624" y="9260"/>
                  <a:pt x="3186" y="9260"/>
                </a:cubicBezTo>
                <a:cubicBezTo>
                  <a:pt x="2546" y="9260"/>
                  <a:pt x="1919" y="9119"/>
                  <a:pt x="1475" y="8624"/>
                </a:cubicBezTo>
                <a:cubicBezTo>
                  <a:pt x="479" y="7513"/>
                  <a:pt x="1581" y="6354"/>
                  <a:pt x="2769" y="6325"/>
                </a:cubicBezTo>
                <a:cubicBezTo>
                  <a:pt x="2836" y="6421"/>
                  <a:pt x="2903" y="6517"/>
                  <a:pt x="2979" y="6612"/>
                </a:cubicBezTo>
                <a:cubicBezTo>
                  <a:pt x="3034" y="6676"/>
                  <a:pt x="3096" y="6702"/>
                  <a:pt x="3157" y="6702"/>
                </a:cubicBezTo>
                <a:cubicBezTo>
                  <a:pt x="3353" y="6702"/>
                  <a:pt x="3531" y="6427"/>
                  <a:pt x="3363" y="6229"/>
                </a:cubicBezTo>
                <a:cubicBezTo>
                  <a:pt x="1926" y="4428"/>
                  <a:pt x="2979" y="1200"/>
                  <a:pt x="5259" y="682"/>
                </a:cubicBezTo>
                <a:cubicBezTo>
                  <a:pt x="5509" y="626"/>
                  <a:pt x="5753" y="599"/>
                  <a:pt x="5991" y="599"/>
                </a:cubicBezTo>
                <a:close/>
                <a:moveTo>
                  <a:pt x="5938" y="0"/>
                </a:moveTo>
                <a:cubicBezTo>
                  <a:pt x="5518" y="0"/>
                  <a:pt x="5091" y="73"/>
                  <a:pt x="4665" y="232"/>
                </a:cubicBezTo>
                <a:cubicBezTo>
                  <a:pt x="2462" y="1056"/>
                  <a:pt x="1514" y="3959"/>
                  <a:pt x="2558" y="5971"/>
                </a:cubicBezTo>
                <a:cubicBezTo>
                  <a:pt x="2458" y="5951"/>
                  <a:pt x="2360" y="5942"/>
                  <a:pt x="2265" y="5942"/>
                </a:cubicBezTo>
                <a:cubicBezTo>
                  <a:pt x="899" y="5942"/>
                  <a:pt x="1" y="7833"/>
                  <a:pt x="1111" y="8988"/>
                </a:cubicBezTo>
                <a:cubicBezTo>
                  <a:pt x="1677" y="9581"/>
                  <a:pt x="2451" y="9748"/>
                  <a:pt x="3231" y="9748"/>
                </a:cubicBezTo>
                <a:cubicBezTo>
                  <a:pt x="3560" y="9748"/>
                  <a:pt x="3890" y="9718"/>
                  <a:pt x="4206" y="9678"/>
                </a:cubicBezTo>
                <a:cubicBezTo>
                  <a:pt x="5797" y="9466"/>
                  <a:pt x="7348" y="9262"/>
                  <a:pt x="8949" y="9262"/>
                </a:cubicBezTo>
                <a:cubicBezTo>
                  <a:pt x="9082" y="9262"/>
                  <a:pt x="9216" y="9263"/>
                  <a:pt x="9350" y="9266"/>
                </a:cubicBezTo>
                <a:cubicBezTo>
                  <a:pt x="10113" y="9278"/>
                  <a:pt x="11138" y="9440"/>
                  <a:pt x="12097" y="9440"/>
                </a:cubicBezTo>
                <a:cubicBezTo>
                  <a:pt x="13546" y="9440"/>
                  <a:pt x="14845" y="9070"/>
                  <a:pt x="14868" y="7254"/>
                </a:cubicBezTo>
                <a:cubicBezTo>
                  <a:pt x="14892" y="5370"/>
                  <a:pt x="13282" y="3930"/>
                  <a:pt x="11539" y="3930"/>
                </a:cubicBezTo>
                <a:cubicBezTo>
                  <a:pt x="11156" y="3930"/>
                  <a:pt x="10765" y="4000"/>
                  <a:pt x="10385" y="4150"/>
                </a:cubicBezTo>
                <a:cubicBezTo>
                  <a:pt x="10103" y="1988"/>
                  <a:pt x="8129" y="0"/>
                  <a:pt x="5938" y="0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0"/>
          <p:cNvSpPr txBox="1"/>
          <p:nvPr/>
        </p:nvSpPr>
        <p:spPr>
          <a:xfrm>
            <a:off x="866000" y="1797300"/>
            <a:ext cx="7105200" cy="28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2600"/>
              <a:buFont typeface="Secular One"/>
              <a:buAutoNum type="arabicPeriod"/>
            </a:pPr>
            <a:r>
              <a:rPr lang="en" sz="26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Adaptive level and content</a:t>
            </a:r>
            <a:endParaRPr sz="26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2600"/>
              <a:buFont typeface="Secular One"/>
              <a:buAutoNum type="arabicPeriod"/>
            </a:pPr>
            <a:r>
              <a:rPr lang="en" sz="26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Game Start/Game Over</a:t>
            </a:r>
            <a:endParaRPr sz="26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2600"/>
              <a:buFont typeface="Secular One"/>
              <a:buAutoNum type="arabicPeriod"/>
            </a:pPr>
            <a:r>
              <a:rPr lang="en" sz="26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New theme for each question</a:t>
            </a:r>
            <a:endParaRPr sz="26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2600"/>
              <a:buFont typeface="Secular One"/>
              <a:buAutoNum type="arabicPeriod"/>
            </a:pPr>
            <a:r>
              <a:rPr lang="en" sz="26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Madrasa like UI</a:t>
            </a:r>
            <a:endParaRPr sz="26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2600"/>
              <a:buFont typeface="Secular One"/>
              <a:buAutoNum type="arabicPeriod"/>
            </a:pPr>
            <a:r>
              <a:rPr lang="en" sz="26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Users Leaderboard</a:t>
            </a:r>
            <a:endParaRPr sz="26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2600"/>
              <a:buFont typeface="Secular One"/>
              <a:buAutoNum type="arabicPeriod"/>
            </a:pPr>
            <a:r>
              <a:rPr lang="en" sz="26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Transliteration support</a:t>
            </a:r>
            <a:endParaRPr sz="26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632" name="Google Shape;632;p40"/>
          <p:cNvSpPr/>
          <p:nvPr/>
        </p:nvSpPr>
        <p:spPr>
          <a:xfrm rot="-641850">
            <a:off x="6976152" y="4013959"/>
            <a:ext cx="1651681" cy="533103"/>
          </a:xfrm>
          <a:custGeom>
            <a:rect b="b" l="l" r="r" t="t"/>
            <a:pathLst>
              <a:path extrusionOk="0" h="6596" w="20436">
                <a:moveTo>
                  <a:pt x="2319" y="1130"/>
                </a:moveTo>
                <a:cubicBezTo>
                  <a:pt x="2432" y="1130"/>
                  <a:pt x="2544" y="1137"/>
                  <a:pt x="2655" y="1152"/>
                </a:cubicBezTo>
                <a:cubicBezTo>
                  <a:pt x="3373" y="1200"/>
                  <a:pt x="4044" y="1430"/>
                  <a:pt x="4705" y="1689"/>
                </a:cubicBezTo>
                <a:cubicBezTo>
                  <a:pt x="4647" y="2666"/>
                  <a:pt x="4638" y="3662"/>
                  <a:pt x="4638" y="4639"/>
                </a:cubicBezTo>
                <a:cubicBezTo>
                  <a:pt x="4621" y="4633"/>
                  <a:pt x="4603" y="4629"/>
                  <a:pt x="4584" y="4629"/>
                </a:cubicBezTo>
                <a:cubicBezTo>
                  <a:pt x="4550" y="4629"/>
                  <a:pt x="4515" y="4640"/>
                  <a:pt x="4485" y="4659"/>
                </a:cubicBezTo>
                <a:cubicBezTo>
                  <a:pt x="3986" y="4984"/>
                  <a:pt x="3459" y="5253"/>
                  <a:pt x="2894" y="5463"/>
                </a:cubicBezTo>
                <a:cubicBezTo>
                  <a:pt x="2609" y="5558"/>
                  <a:pt x="2311" y="5660"/>
                  <a:pt x="2011" y="5660"/>
                </a:cubicBezTo>
                <a:cubicBezTo>
                  <a:pt x="1948" y="5660"/>
                  <a:pt x="1884" y="5655"/>
                  <a:pt x="1821" y="5645"/>
                </a:cubicBezTo>
                <a:cubicBezTo>
                  <a:pt x="1285" y="5559"/>
                  <a:pt x="796" y="5032"/>
                  <a:pt x="1208" y="4534"/>
                </a:cubicBezTo>
                <a:cubicBezTo>
                  <a:pt x="1371" y="4524"/>
                  <a:pt x="1534" y="4467"/>
                  <a:pt x="1668" y="4362"/>
                </a:cubicBezTo>
                <a:cubicBezTo>
                  <a:pt x="1800" y="4247"/>
                  <a:pt x="1673" y="4060"/>
                  <a:pt x="1533" y="4060"/>
                </a:cubicBezTo>
                <a:cubicBezTo>
                  <a:pt x="1520" y="4060"/>
                  <a:pt x="1508" y="4061"/>
                  <a:pt x="1495" y="4065"/>
                </a:cubicBezTo>
                <a:cubicBezTo>
                  <a:pt x="1393" y="4089"/>
                  <a:pt x="1286" y="4105"/>
                  <a:pt x="1182" y="4105"/>
                </a:cubicBezTo>
                <a:cubicBezTo>
                  <a:pt x="925" y="4105"/>
                  <a:pt x="685" y="4012"/>
                  <a:pt x="576" y="3739"/>
                </a:cubicBezTo>
                <a:cubicBezTo>
                  <a:pt x="375" y="3260"/>
                  <a:pt x="863" y="2896"/>
                  <a:pt x="1275" y="2857"/>
                </a:cubicBezTo>
                <a:cubicBezTo>
                  <a:pt x="1352" y="2848"/>
                  <a:pt x="1409" y="2771"/>
                  <a:pt x="1381" y="2695"/>
                </a:cubicBezTo>
                <a:cubicBezTo>
                  <a:pt x="1467" y="2685"/>
                  <a:pt x="1486" y="2580"/>
                  <a:pt x="1409" y="2532"/>
                </a:cubicBezTo>
                <a:cubicBezTo>
                  <a:pt x="672" y="2139"/>
                  <a:pt x="1160" y="1344"/>
                  <a:pt x="1783" y="1190"/>
                </a:cubicBezTo>
                <a:cubicBezTo>
                  <a:pt x="1960" y="1149"/>
                  <a:pt x="2140" y="1130"/>
                  <a:pt x="2319" y="1130"/>
                </a:cubicBezTo>
                <a:close/>
                <a:moveTo>
                  <a:pt x="15262" y="750"/>
                </a:moveTo>
                <a:cubicBezTo>
                  <a:pt x="15368" y="2398"/>
                  <a:pt x="15406" y="4026"/>
                  <a:pt x="15358" y="5674"/>
                </a:cubicBezTo>
                <a:cubicBezTo>
                  <a:pt x="14496" y="4639"/>
                  <a:pt x="13576" y="3653"/>
                  <a:pt x="12609" y="2714"/>
                </a:cubicBezTo>
                <a:cubicBezTo>
                  <a:pt x="12599" y="2704"/>
                  <a:pt x="12599" y="2704"/>
                  <a:pt x="12589" y="2704"/>
                </a:cubicBezTo>
                <a:cubicBezTo>
                  <a:pt x="13509" y="2091"/>
                  <a:pt x="14391" y="1430"/>
                  <a:pt x="15262" y="750"/>
                </a:cubicBezTo>
                <a:close/>
                <a:moveTo>
                  <a:pt x="5069" y="664"/>
                </a:moveTo>
                <a:lnTo>
                  <a:pt x="5069" y="664"/>
                </a:lnTo>
                <a:cubicBezTo>
                  <a:pt x="5749" y="1363"/>
                  <a:pt x="6506" y="1976"/>
                  <a:pt x="7311" y="2522"/>
                </a:cubicBezTo>
                <a:cubicBezTo>
                  <a:pt x="7598" y="2714"/>
                  <a:pt x="7933" y="2963"/>
                  <a:pt x="8278" y="3202"/>
                </a:cubicBezTo>
                <a:cubicBezTo>
                  <a:pt x="7359" y="4189"/>
                  <a:pt x="6324" y="5051"/>
                  <a:pt x="5184" y="5770"/>
                </a:cubicBezTo>
                <a:cubicBezTo>
                  <a:pt x="5002" y="5425"/>
                  <a:pt x="5040" y="4908"/>
                  <a:pt x="5040" y="4467"/>
                </a:cubicBezTo>
                <a:cubicBezTo>
                  <a:pt x="5069" y="3202"/>
                  <a:pt x="5155" y="1928"/>
                  <a:pt x="5069" y="664"/>
                </a:cubicBezTo>
                <a:close/>
                <a:moveTo>
                  <a:pt x="18267" y="1139"/>
                </a:moveTo>
                <a:cubicBezTo>
                  <a:pt x="18338" y="1139"/>
                  <a:pt x="18409" y="1140"/>
                  <a:pt x="18481" y="1143"/>
                </a:cubicBezTo>
                <a:cubicBezTo>
                  <a:pt x="18836" y="1162"/>
                  <a:pt x="20436" y="1708"/>
                  <a:pt x="19458" y="2331"/>
                </a:cubicBezTo>
                <a:cubicBezTo>
                  <a:pt x="19369" y="2301"/>
                  <a:pt x="19275" y="2286"/>
                  <a:pt x="19182" y="2286"/>
                </a:cubicBezTo>
                <a:cubicBezTo>
                  <a:pt x="19127" y="2286"/>
                  <a:pt x="19072" y="2291"/>
                  <a:pt x="19018" y="2302"/>
                </a:cubicBezTo>
                <a:cubicBezTo>
                  <a:pt x="18807" y="2340"/>
                  <a:pt x="18855" y="2666"/>
                  <a:pt x="19066" y="2666"/>
                </a:cubicBezTo>
                <a:cubicBezTo>
                  <a:pt x="19458" y="2666"/>
                  <a:pt x="19851" y="2896"/>
                  <a:pt x="19890" y="3327"/>
                </a:cubicBezTo>
                <a:cubicBezTo>
                  <a:pt x="19918" y="3701"/>
                  <a:pt x="19612" y="4007"/>
                  <a:pt x="19267" y="4084"/>
                </a:cubicBezTo>
                <a:cubicBezTo>
                  <a:pt x="19248" y="4084"/>
                  <a:pt x="19219" y="4074"/>
                  <a:pt x="19200" y="4065"/>
                </a:cubicBezTo>
                <a:cubicBezTo>
                  <a:pt x="19191" y="4063"/>
                  <a:pt x="19183" y="4062"/>
                  <a:pt x="19175" y="4062"/>
                </a:cubicBezTo>
                <a:cubicBezTo>
                  <a:pt x="19138" y="4062"/>
                  <a:pt x="19107" y="4079"/>
                  <a:pt x="19075" y="4103"/>
                </a:cubicBezTo>
                <a:cubicBezTo>
                  <a:pt x="19056" y="4103"/>
                  <a:pt x="19027" y="4093"/>
                  <a:pt x="18999" y="4093"/>
                </a:cubicBezTo>
                <a:cubicBezTo>
                  <a:pt x="18993" y="4092"/>
                  <a:pt x="18987" y="4092"/>
                  <a:pt x="18982" y="4092"/>
                </a:cubicBezTo>
                <a:cubicBezTo>
                  <a:pt x="18877" y="4092"/>
                  <a:pt x="18823" y="4258"/>
                  <a:pt x="18951" y="4285"/>
                </a:cubicBezTo>
                <a:cubicBezTo>
                  <a:pt x="18999" y="4294"/>
                  <a:pt x="19056" y="4304"/>
                  <a:pt x="19114" y="4314"/>
                </a:cubicBezTo>
                <a:cubicBezTo>
                  <a:pt x="19114" y="4314"/>
                  <a:pt x="19123" y="4323"/>
                  <a:pt x="19123" y="4323"/>
                </a:cubicBezTo>
                <a:cubicBezTo>
                  <a:pt x="20302" y="4802"/>
                  <a:pt x="19391" y="5751"/>
                  <a:pt x="18855" y="5904"/>
                </a:cubicBezTo>
                <a:cubicBezTo>
                  <a:pt x="18717" y="5944"/>
                  <a:pt x="18577" y="5961"/>
                  <a:pt x="18437" y="5961"/>
                </a:cubicBezTo>
                <a:cubicBezTo>
                  <a:pt x="18107" y="5961"/>
                  <a:pt x="17775" y="5868"/>
                  <a:pt x="17466" y="5760"/>
                </a:cubicBezTo>
                <a:cubicBezTo>
                  <a:pt x="16872" y="5540"/>
                  <a:pt x="16307" y="5253"/>
                  <a:pt x="15780" y="4908"/>
                </a:cubicBezTo>
                <a:cubicBezTo>
                  <a:pt x="15866" y="3796"/>
                  <a:pt x="15847" y="2685"/>
                  <a:pt x="15722" y="1583"/>
                </a:cubicBezTo>
                <a:lnTo>
                  <a:pt x="15751" y="1583"/>
                </a:lnTo>
                <a:cubicBezTo>
                  <a:pt x="16383" y="1363"/>
                  <a:pt x="17025" y="1229"/>
                  <a:pt x="17686" y="1162"/>
                </a:cubicBezTo>
                <a:cubicBezTo>
                  <a:pt x="17882" y="1148"/>
                  <a:pt x="18074" y="1139"/>
                  <a:pt x="18267" y="1139"/>
                </a:cubicBezTo>
                <a:close/>
                <a:moveTo>
                  <a:pt x="12388" y="2829"/>
                </a:moveTo>
                <a:cubicBezTo>
                  <a:pt x="12398" y="2857"/>
                  <a:pt x="12407" y="2877"/>
                  <a:pt x="12417" y="2886"/>
                </a:cubicBezTo>
                <a:cubicBezTo>
                  <a:pt x="13298" y="3959"/>
                  <a:pt x="14228" y="4984"/>
                  <a:pt x="15214" y="5961"/>
                </a:cubicBezTo>
                <a:cubicBezTo>
                  <a:pt x="15244" y="5991"/>
                  <a:pt x="15279" y="6003"/>
                  <a:pt x="15315" y="6003"/>
                </a:cubicBezTo>
                <a:cubicBezTo>
                  <a:pt x="15326" y="6003"/>
                  <a:pt x="15337" y="6002"/>
                  <a:pt x="15349" y="6000"/>
                </a:cubicBezTo>
                <a:cubicBezTo>
                  <a:pt x="15349" y="6009"/>
                  <a:pt x="15349" y="6019"/>
                  <a:pt x="15349" y="6038"/>
                </a:cubicBezTo>
                <a:cubicBezTo>
                  <a:pt x="12819" y="6096"/>
                  <a:pt x="10290" y="6143"/>
                  <a:pt x="7751" y="6153"/>
                </a:cubicBezTo>
                <a:cubicBezTo>
                  <a:pt x="7330" y="6153"/>
                  <a:pt x="6904" y="6166"/>
                  <a:pt x="6477" y="6166"/>
                </a:cubicBezTo>
                <a:cubicBezTo>
                  <a:pt x="6263" y="6166"/>
                  <a:pt x="6049" y="6163"/>
                  <a:pt x="5835" y="6153"/>
                </a:cubicBezTo>
                <a:cubicBezTo>
                  <a:pt x="5653" y="6153"/>
                  <a:pt x="5471" y="6086"/>
                  <a:pt x="5328" y="5961"/>
                </a:cubicBezTo>
                <a:cubicBezTo>
                  <a:pt x="6554" y="5310"/>
                  <a:pt x="7665" y="4448"/>
                  <a:pt x="8614" y="3423"/>
                </a:cubicBezTo>
                <a:cubicBezTo>
                  <a:pt x="9054" y="3691"/>
                  <a:pt x="9524" y="3911"/>
                  <a:pt x="9984" y="3969"/>
                </a:cubicBezTo>
                <a:cubicBezTo>
                  <a:pt x="10028" y="3973"/>
                  <a:pt x="10072" y="3975"/>
                  <a:pt x="10117" y="3975"/>
                </a:cubicBezTo>
                <a:cubicBezTo>
                  <a:pt x="10919" y="3975"/>
                  <a:pt x="11753" y="3264"/>
                  <a:pt x="12388" y="2829"/>
                </a:cubicBezTo>
                <a:close/>
                <a:moveTo>
                  <a:pt x="7269" y="1"/>
                </a:moveTo>
                <a:cubicBezTo>
                  <a:pt x="6540" y="1"/>
                  <a:pt x="5816" y="39"/>
                  <a:pt x="5126" y="175"/>
                </a:cubicBezTo>
                <a:cubicBezTo>
                  <a:pt x="5050" y="194"/>
                  <a:pt x="5050" y="309"/>
                  <a:pt x="5126" y="338"/>
                </a:cubicBezTo>
                <a:cubicBezTo>
                  <a:pt x="5874" y="491"/>
                  <a:pt x="6669" y="530"/>
                  <a:pt x="7468" y="530"/>
                </a:cubicBezTo>
                <a:cubicBezTo>
                  <a:pt x="8271" y="530"/>
                  <a:pt x="9078" y="491"/>
                  <a:pt x="9844" y="491"/>
                </a:cubicBezTo>
                <a:cubicBezTo>
                  <a:pt x="9887" y="491"/>
                  <a:pt x="9931" y="491"/>
                  <a:pt x="9974" y="491"/>
                </a:cubicBezTo>
                <a:cubicBezTo>
                  <a:pt x="11250" y="506"/>
                  <a:pt x="12526" y="538"/>
                  <a:pt x="13802" y="538"/>
                </a:cubicBezTo>
                <a:cubicBezTo>
                  <a:pt x="14164" y="538"/>
                  <a:pt x="14526" y="536"/>
                  <a:pt x="14889" y="529"/>
                </a:cubicBezTo>
                <a:lnTo>
                  <a:pt x="14889" y="529"/>
                </a:lnTo>
                <a:cubicBezTo>
                  <a:pt x="14180" y="1056"/>
                  <a:pt x="13452" y="1574"/>
                  <a:pt x="12714" y="2062"/>
                </a:cubicBezTo>
                <a:cubicBezTo>
                  <a:pt x="11966" y="2572"/>
                  <a:pt x="10970" y="3442"/>
                  <a:pt x="10013" y="3442"/>
                </a:cubicBezTo>
                <a:cubicBezTo>
                  <a:pt x="9855" y="3442"/>
                  <a:pt x="9698" y="3418"/>
                  <a:pt x="9543" y="3365"/>
                </a:cubicBezTo>
                <a:cubicBezTo>
                  <a:pt x="7886" y="2800"/>
                  <a:pt x="6429" y="1315"/>
                  <a:pt x="5031" y="300"/>
                </a:cubicBezTo>
                <a:cubicBezTo>
                  <a:pt x="5011" y="285"/>
                  <a:pt x="4990" y="278"/>
                  <a:pt x="4968" y="278"/>
                </a:cubicBezTo>
                <a:cubicBezTo>
                  <a:pt x="4947" y="278"/>
                  <a:pt x="4925" y="285"/>
                  <a:pt x="4906" y="300"/>
                </a:cubicBezTo>
                <a:cubicBezTo>
                  <a:pt x="4858" y="319"/>
                  <a:pt x="4829" y="357"/>
                  <a:pt x="4829" y="405"/>
                </a:cubicBezTo>
                <a:cubicBezTo>
                  <a:pt x="4791" y="702"/>
                  <a:pt x="4762" y="1008"/>
                  <a:pt x="4734" y="1305"/>
                </a:cubicBezTo>
                <a:cubicBezTo>
                  <a:pt x="4094" y="1058"/>
                  <a:pt x="3173" y="731"/>
                  <a:pt x="2342" y="731"/>
                </a:cubicBezTo>
                <a:cubicBezTo>
                  <a:pt x="1853" y="731"/>
                  <a:pt x="1396" y="844"/>
                  <a:pt x="1045" y="1152"/>
                </a:cubicBezTo>
                <a:cubicBezTo>
                  <a:pt x="633" y="1516"/>
                  <a:pt x="585" y="2273"/>
                  <a:pt x="1016" y="2570"/>
                </a:cubicBezTo>
                <a:cubicBezTo>
                  <a:pt x="461" y="2599"/>
                  <a:pt x="1" y="3260"/>
                  <a:pt x="145" y="3796"/>
                </a:cubicBezTo>
                <a:cubicBezTo>
                  <a:pt x="250" y="4112"/>
                  <a:pt x="499" y="4362"/>
                  <a:pt x="815" y="4467"/>
                </a:cubicBezTo>
                <a:cubicBezTo>
                  <a:pt x="470" y="4860"/>
                  <a:pt x="691" y="5597"/>
                  <a:pt x="1189" y="5894"/>
                </a:cubicBezTo>
                <a:cubicBezTo>
                  <a:pt x="1448" y="6046"/>
                  <a:pt x="1734" y="6110"/>
                  <a:pt x="2031" y="6110"/>
                </a:cubicBezTo>
                <a:cubicBezTo>
                  <a:pt x="2952" y="6110"/>
                  <a:pt x="3979" y="5498"/>
                  <a:pt x="4638" y="5013"/>
                </a:cubicBezTo>
                <a:lnTo>
                  <a:pt x="4638" y="5224"/>
                </a:lnTo>
                <a:cubicBezTo>
                  <a:pt x="4638" y="6163"/>
                  <a:pt x="4925" y="6488"/>
                  <a:pt x="5845" y="6536"/>
                </a:cubicBezTo>
                <a:cubicBezTo>
                  <a:pt x="6720" y="6579"/>
                  <a:pt x="7600" y="6595"/>
                  <a:pt x="8482" y="6595"/>
                </a:cubicBezTo>
                <a:cubicBezTo>
                  <a:pt x="10789" y="6595"/>
                  <a:pt x="13112" y="6481"/>
                  <a:pt x="15406" y="6412"/>
                </a:cubicBezTo>
                <a:cubicBezTo>
                  <a:pt x="15483" y="6412"/>
                  <a:pt x="15559" y="6364"/>
                  <a:pt x="15578" y="6278"/>
                </a:cubicBezTo>
                <a:cubicBezTo>
                  <a:pt x="15598" y="6268"/>
                  <a:pt x="15607" y="6239"/>
                  <a:pt x="15617" y="6220"/>
                </a:cubicBezTo>
                <a:cubicBezTo>
                  <a:pt x="15674" y="5875"/>
                  <a:pt x="15722" y="5521"/>
                  <a:pt x="15751" y="5176"/>
                </a:cubicBezTo>
                <a:cubicBezTo>
                  <a:pt x="16461" y="5737"/>
                  <a:pt x="17486" y="6366"/>
                  <a:pt x="18445" y="6366"/>
                </a:cubicBezTo>
                <a:cubicBezTo>
                  <a:pt x="18781" y="6366"/>
                  <a:pt x="19108" y="6289"/>
                  <a:pt x="19411" y="6105"/>
                </a:cubicBezTo>
                <a:cubicBezTo>
                  <a:pt x="20100" y="5693"/>
                  <a:pt x="20263" y="4649"/>
                  <a:pt x="19631" y="4227"/>
                </a:cubicBezTo>
                <a:cubicBezTo>
                  <a:pt x="19985" y="4084"/>
                  <a:pt x="20225" y="3768"/>
                  <a:pt x="20254" y="3384"/>
                </a:cubicBezTo>
                <a:cubicBezTo>
                  <a:pt x="20263" y="3011"/>
                  <a:pt x="20081" y="2666"/>
                  <a:pt x="19765" y="2465"/>
                </a:cubicBezTo>
                <a:cubicBezTo>
                  <a:pt x="20225" y="2053"/>
                  <a:pt x="20005" y="1277"/>
                  <a:pt x="19468" y="980"/>
                </a:cubicBezTo>
                <a:cubicBezTo>
                  <a:pt x="19098" y="769"/>
                  <a:pt x="18645" y="689"/>
                  <a:pt x="18167" y="689"/>
                </a:cubicBezTo>
                <a:cubicBezTo>
                  <a:pt x="17297" y="689"/>
                  <a:pt x="16345" y="956"/>
                  <a:pt x="15665" y="1190"/>
                </a:cubicBezTo>
                <a:cubicBezTo>
                  <a:pt x="15626" y="884"/>
                  <a:pt x="15578" y="587"/>
                  <a:pt x="15511" y="280"/>
                </a:cubicBezTo>
                <a:cubicBezTo>
                  <a:pt x="15503" y="217"/>
                  <a:pt x="15450" y="180"/>
                  <a:pt x="15388" y="180"/>
                </a:cubicBezTo>
                <a:cubicBezTo>
                  <a:pt x="15375" y="180"/>
                  <a:pt x="15362" y="181"/>
                  <a:pt x="15349" y="185"/>
                </a:cubicBezTo>
                <a:cubicBezTo>
                  <a:pt x="15320" y="127"/>
                  <a:pt x="15253" y="98"/>
                  <a:pt x="15195" y="98"/>
                </a:cubicBezTo>
                <a:cubicBezTo>
                  <a:pt x="14328" y="65"/>
                  <a:pt x="13459" y="58"/>
                  <a:pt x="12588" y="58"/>
                </a:cubicBezTo>
                <a:cubicBezTo>
                  <a:pt x="11935" y="58"/>
                  <a:pt x="11282" y="62"/>
                  <a:pt x="10628" y="62"/>
                </a:cubicBezTo>
                <a:cubicBezTo>
                  <a:pt x="10410" y="62"/>
                  <a:pt x="10192" y="61"/>
                  <a:pt x="9974" y="60"/>
                </a:cubicBezTo>
                <a:cubicBezTo>
                  <a:pt x="9101" y="60"/>
                  <a:pt x="8181" y="1"/>
                  <a:pt x="7269" y="1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0"/>
          <p:cNvSpPr/>
          <p:nvPr/>
        </p:nvSpPr>
        <p:spPr>
          <a:xfrm rot="218464">
            <a:off x="7667103" y="3468669"/>
            <a:ext cx="1119854" cy="361430"/>
          </a:xfrm>
          <a:custGeom>
            <a:rect b="b" l="l" r="r" t="t"/>
            <a:pathLst>
              <a:path extrusionOk="0" h="6596" w="20436">
                <a:moveTo>
                  <a:pt x="2319" y="1130"/>
                </a:moveTo>
                <a:cubicBezTo>
                  <a:pt x="2432" y="1130"/>
                  <a:pt x="2544" y="1137"/>
                  <a:pt x="2655" y="1152"/>
                </a:cubicBezTo>
                <a:cubicBezTo>
                  <a:pt x="3373" y="1200"/>
                  <a:pt x="4044" y="1430"/>
                  <a:pt x="4705" y="1689"/>
                </a:cubicBezTo>
                <a:cubicBezTo>
                  <a:pt x="4647" y="2666"/>
                  <a:pt x="4638" y="3662"/>
                  <a:pt x="4638" y="4639"/>
                </a:cubicBezTo>
                <a:cubicBezTo>
                  <a:pt x="4621" y="4633"/>
                  <a:pt x="4603" y="4629"/>
                  <a:pt x="4584" y="4629"/>
                </a:cubicBezTo>
                <a:cubicBezTo>
                  <a:pt x="4550" y="4629"/>
                  <a:pt x="4515" y="4640"/>
                  <a:pt x="4485" y="4659"/>
                </a:cubicBezTo>
                <a:cubicBezTo>
                  <a:pt x="3986" y="4984"/>
                  <a:pt x="3459" y="5253"/>
                  <a:pt x="2894" y="5463"/>
                </a:cubicBezTo>
                <a:cubicBezTo>
                  <a:pt x="2609" y="5558"/>
                  <a:pt x="2311" y="5660"/>
                  <a:pt x="2011" y="5660"/>
                </a:cubicBezTo>
                <a:cubicBezTo>
                  <a:pt x="1948" y="5660"/>
                  <a:pt x="1884" y="5655"/>
                  <a:pt x="1821" y="5645"/>
                </a:cubicBezTo>
                <a:cubicBezTo>
                  <a:pt x="1285" y="5559"/>
                  <a:pt x="796" y="5032"/>
                  <a:pt x="1208" y="4534"/>
                </a:cubicBezTo>
                <a:cubicBezTo>
                  <a:pt x="1371" y="4524"/>
                  <a:pt x="1534" y="4467"/>
                  <a:pt x="1668" y="4362"/>
                </a:cubicBezTo>
                <a:cubicBezTo>
                  <a:pt x="1800" y="4247"/>
                  <a:pt x="1673" y="4060"/>
                  <a:pt x="1533" y="4060"/>
                </a:cubicBezTo>
                <a:cubicBezTo>
                  <a:pt x="1520" y="4060"/>
                  <a:pt x="1508" y="4061"/>
                  <a:pt x="1495" y="4065"/>
                </a:cubicBezTo>
                <a:cubicBezTo>
                  <a:pt x="1393" y="4089"/>
                  <a:pt x="1286" y="4105"/>
                  <a:pt x="1182" y="4105"/>
                </a:cubicBezTo>
                <a:cubicBezTo>
                  <a:pt x="925" y="4105"/>
                  <a:pt x="685" y="4012"/>
                  <a:pt x="576" y="3739"/>
                </a:cubicBezTo>
                <a:cubicBezTo>
                  <a:pt x="375" y="3260"/>
                  <a:pt x="863" y="2896"/>
                  <a:pt x="1275" y="2857"/>
                </a:cubicBezTo>
                <a:cubicBezTo>
                  <a:pt x="1352" y="2848"/>
                  <a:pt x="1409" y="2771"/>
                  <a:pt x="1381" y="2695"/>
                </a:cubicBezTo>
                <a:cubicBezTo>
                  <a:pt x="1467" y="2685"/>
                  <a:pt x="1486" y="2580"/>
                  <a:pt x="1409" y="2532"/>
                </a:cubicBezTo>
                <a:cubicBezTo>
                  <a:pt x="672" y="2139"/>
                  <a:pt x="1160" y="1344"/>
                  <a:pt x="1783" y="1190"/>
                </a:cubicBezTo>
                <a:cubicBezTo>
                  <a:pt x="1960" y="1149"/>
                  <a:pt x="2140" y="1130"/>
                  <a:pt x="2319" y="1130"/>
                </a:cubicBezTo>
                <a:close/>
                <a:moveTo>
                  <a:pt x="15262" y="750"/>
                </a:moveTo>
                <a:cubicBezTo>
                  <a:pt x="15368" y="2398"/>
                  <a:pt x="15406" y="4026"/>
                  <a:pt x="15358" y="5674"/>
                </a:cubicBezTo>
                <a:cubicBezTo>
                  <a:pt x="14496" y="4639"/>
                  <a:pt x="13576" y="3653"/>
                  <a:pt x="12609" y="2714"/>
                </a:cubicBezTo>
                <a:cubicBezTo>
                  <a:pt x="12599" y="2704"/>
                  <a:pt x="12599" y="2704"/>
                  <a:pt x="12589" y="2704"/>
                </a:cubicBezTo>
                <a:cubicBezTo>
                  <a:pt x="13509" y="2091"/>
                  <a:pt x="14391" y="1430"/>
                  <a:pt x="15262" y="750"/>
                </a:cubicBezTo>
                <a:close/>
                <a:moveTo>
                  <a:pt x="5069" y="664"/>
                </a:moveTo>
                <a:lnTo>
                  <a:pt x="5069" y="664"/>
                </a:lnTo>
                <a:cubicBezTo>
                  <a:pt x="5749" y="1363"/>
                  <a:pt x="6506" y="1976"/>
                  <a:pt x="7311" y="2522"/>
                </a:cubicBezTo>
                <a:cubicBezTo>
                  <a:pt x="7598" y="2714"/>
                  <a:pt x="7933" y="2963"/>
                  <a:pt x="8278" y="3202"/>
                </a:cubicBezTo>
                <a:cubicBezTo>
                  <a:pt x="7359" y="4189"/>
                  <a:pt x="6324" y="5051"/>
                  <a:pt x="5184" y="5770"/>
                </a:cubicBezTo>
                <a:cubicBezTo>
                  <a:pt x="5002" y="5425"/>
                  <a:pt x="5040" y="4908"/>
                  <a:pt x="5040" y="4467"/>
                </a:cubicBezTo>
                <a:cubicBezTo>
                  <a:pt x="5069" y="3202"/>
                  <a:pt x="5155" y="1928"/>
                  <a:pt x="5069" y="664"/>
                </a:cubicBezTo>
                <a:close/>
                <a:moveTo>
                  <a:pt x="18267" y="1139"/>
                </a:moveTo>
                <a:cubicBezTo>
                  <a:pt x="18338" y="1139"/>
                  <a:pt x="18409" y="1140"/>
                  <a:pt x="18481" y="1143"/>
                </a:cubicBezTo>
                <a:cubicBezTo>
                  <a:pt x="18836" y="1162"/>
                  <a:pt x="20436" y="1708"/>
                  <a:pt x="19458" y="2331"/>
                </a:cubicBezTo>
                <a:cubicBezTo>
                  <a:pt x="19369" y="2301"/>
                  <a:pt x="19275" y="2286"/>
                  <a:pt x="19182" y="2286"/>
                </a:cubicBezTo>
                <a:cubicBezTo>
                  <a:pt x="19127" y="2286"/>
                  <a:pt x="19072" y="2291"/>
                  <a:pt x="19018" y="2302"/>
                </a:cubicBezTo>
                <a:cubicBezTo>
                  <a:pt x="18807" y="2340"/>
                  <a:pt x="18855" y="2666"/>
                  <a:pt x="19066" y="2666"/>
                </a:cubicBezTo>
                <a:cubicBezTo>
                  <a:pt x="19458" y="2666"/>
                  <a:pt x="19851" y="2896"/>
                  <a:pt x="19890" y="3327"/>
                </a:cubicBezTo>
                <a:cubicBezTo>
                  <a:pt x="19918" y="3701"/>
                  <a:pt x="19612" y="4007"/>
                  <a:pt x="19267" y="4084"/>
                </a:cubicBezTo>
                <a:cubicBezTo>
                  <a:pt x="19248" y="4084"/>
                  <a:pt x="19219" y="4074"/>
                  <a:pt x="19200" y="4065"/>
                </a:cubicBezTo>
                <a:cubicBezTo>
                  <a:pt x="19191" y="4063"/>
                  <a:pt x="19183" y="4062"/>
                  <a:pt x="19175" y="4062"/>
                </a:cubicBezTo>
                <a:cubicBezTo>
                  <a:pt x="19138" y="4062"/>
                  <a:pt x="19107" y="4079"/>
                  <a:pt x="19075" y="4103"/>
                </a:cubicBezTo>
                <a:cubicBezTo>
                  <a:pt x="19056" y="4103"/>
                  <a:pt x="19027" y="4093"/>
                  <a:pt x="18999" y="4093"/>
                </a:cubicBezTo>
                <a:cubicBezTo>
                  <a:pt x="18993" y="4092"/>
                  <a:pt x="18987" y="4092"/>
                  <a:pt x="18982" y="4092"/>
                </a:cubicBezTo>
                <a:cubicBezTo>
                  <a:pt x="18877" y="4092"/>
                  <a:pt x="18823" y="4258"/>
                  <a:pt x="18951" y="4285"/>
                </a:cubicBezTo>
                <a:cubicBezTo>
                  <a:pt x="18999" y="4294"/>
                  <a:pt x="19056" y="4304"/>
                  <a:pt x="19114" y="4314"/>
                </a:cubicBezTo>
                <a:cubicBezTo>
                  <a:pt x="19114" y="4314"/>
                  <a:pt x="19123" y="4323"/>
                  <a:pt x="19123" y="4323"/>
                </a:cubicBezTo>
                <a:cubicBezTo>
                  <a:pt x="20302" y="4802"/>
                  <a:pt x="19391" y="5751"/>
                  <a:pt x="18855" y="5904"/>
                </a:cubicBezTo>
                <a:cubicBezTo>
                  <a:pt x="18717" y="5944"/>
                  <a:pt x="18577" y="5961"/>
                  <a:pt x="18437" y="5961"/>
                </a:cubicBezTo>
                <a:cubicBezTo>
                  <a:pt x="18107" y="5961"/>
                  <a:pt x="17775" y="5868"/>
                  <a:pt x="17466" y="5760"/>
                </a:cubicBezTo>
                <a:cubicBezTo>
                  <a:pt x="16872" y="5540"/>
                  <a:pt x="16307" y="5253"/>
                  <a:pt x="15780" y="4908"/>
                </a:cubicBezTo>
                <a:cubicBezTo>
                  <a:pt x="15866" y="3796"/>
                  <a:pt x="15847" y="2685"/>
                  <a:pt x="15722" y="1583"/>
                </a:cubicBezTo>
                <a:lnTo>
                  <a:pt x="15751" y="1583"/>
                </a:lnTo>
                <a:cubicBezTo>
                  <a:pt x="16383" y="1363"/>
                  <a:pt x="17025" y="1229"/>
                  <a:pt x="17686" y="1162"/>
                </a:cubicBezTo>
                <a:cubicBezTo>
                  <a:pt x="17882" y="1148"/>
                  <a:pt x="18074" y="1139"/>
                  <a:pt x="18267" y="1139"/>
                </a:cubicBezTo>
                <a:close/>
                <a:moveTo>
                  <a:pt x="12388" y="2829"/>
                </a:moveTo>
                <a:cubicBezTo>
                  <a:pt x="12398" y="2857"/>
                  <a:pt x="12407" y="2877"/>
                  <a:pt x="12417" y="2886"/>
                </a:cubicBezTo>
                <a:cubicBezTo>
                  <a:pt x="13298" y="3959"/>
                  <a:pt x="14228" y="4984"/>
                  <a:pt x="15214" y="5961"/>
                </a:cubicBezTo>
                <a:cubicBezTo>
                  <a:pt x="15244" y="5991"/>
                  <a:pt x="15279" y="6003"/>
                  <a:pt x="15315" y="6003"/>
                </a:cubicBezTo>
                <a:cubicBezTo>
                  <a:pt x="15326" y="6003"/>
                  <a:pt x="15337" y="6002"/>
                  <a:pt x="15349" y="6000"/>
                </a:cubicBezTo>
                <a:cubicBezTo>
                  <a:pt x="15349" y="6009"/>
                  <a:pt x="15349" y="6019"/>
                  <a:pt x="15349" y="6038"/>
                </a:cubicBezTo>
                <a:cubicBezTo>
                  <a:pt x="12819" y="6096"/>
                  <a:pt x="10290" y="6143"/>
                  <a:pt x="7751" y="6153"/>
                </a:cubicBezTo>
                <a:cubicBezTo>
                  <a:pt x="7330" y="6153"/>
                  <a:pt x="6904" y="6166"/>
                  <a:pt x="6477" y="6166"/>
                </a:cubicBezTo>
                <a:cubicBezTo>
                  <a:pt x="6263" y="6166"/>
                  <a:pt x="6049" y="6163"/>
                  <a:pt x="5835" y="6153"/>
                </a:cubicBezTo>
                <a:cubicBezTo>
                  <a:pt x="5653" y="6153"/>
                  <a:pt x="5471" y="6086"/>
                  <a:pt x="5328" y="5961"/>
                </a:cubicBezTo>
                <a:cubicBezTo>
                  <a:pt x="6554" y="5310"/>
                  <a:pt x="7665" y="4448"/>
                  <a:pt x="8614" y="3423"/>
                </a:cubicBezTo>
                <a:cubicBezTo>
                  <a:pt x="9054" y="3691"/>
                  <a:pt x="9524" y="3911"/>
                  <a:pt x="9984" y="3969"/>
                </a:cubicBezTo>
                <a:cubicBezTo>
                  <a:pt x="10028" y="3973"/>
                  <a:pt x="10072" y="3975"/>
                  <a:pt x="10117" y="3975"/>
                </a:cubicBezTo>
                <a:cubicBezTo>
                  <a:pt x="10919" y="3975"/>
                  <a:pt x="11753" y="3264"/>
                  <a:pt x="12388" y="2829"/>
                </a:cubicBezTo>
                <a:close/>
                <a:moveTo>
                  <a:pt x="7269" y="1"/>
                </a:moveTo>
                <a:cubicBezTo>
                  <a:pt x="6540" y="1"/>
                  <a:pt x="5816" y="39"/>
                  <a:pt x="5126" y="175"/>
                </a:cubicBezTo>
                <a:cubicBezTo>
                  <a:pt x="5050" y="194"/>
                  <a:pt x="5050" y="309"/>
                  <a:pt x="5126" y="338"/>
                </a:cubicBezTo>
                <a:cubicBezTo>
                  <a:pt x="5874" y="491"/>
                  <a:pt x="6669" y="530"/>
                  <a:pt x="7468" y="530"/>
                </a:cubicBezTo>
                <a:cubicBezTo>
                  <a:pt x="8271" y="530"/>
                  <a:pt x="9078" y="491"/>
                  <a:pt x="9844" y="491"/>
                </a:cubicBezTo>
                <a:cubicBezTo>
                  <a:pt x="9887" y="491"/>
                  <a:pt x="9931" y="491"/>
                  <a:pt x="9974" y="491"/>
                </a:cubicBezTo>
                <a:cubicBezTo>
                  <a:pt x="11250" y="506"/>
                  <a:pt x="12526" y="538"/>
                  <a:pt x="13802" y="538"/>
                </a:cubicBezTo>
                <a:cubicBezTo>
                  <a:pt x="14164" y="538"/>
                  <a:pt x="14526" y="536"/>
                  <a:pt x="14889" y="529"/>
                </a:cubicBezTo>
                <a:lnTo>
                  <a:pt x="14889" y="529"/>
                </a:lnTo>
                <a:cubicBezTo>
                  <a:pt x="14180" y="1056"/>
                  <a:pt x="13452" y="1574"/>
                  <a:pt x="12714" y="2062"/>
                </a:cubicBezTo>
                <a:cubicBezTo>
                  <a:pt x="11966" y="2572"/>
                  <a:pt x="10970" y="3442"/>
                  <a:pt x="10013" y="3442"/>
                </a:cubicBezTo>
                <a:cubicBezTo>
                  <a:pt x="9855" y="3442"/>
                  <a:pt x="9698" y="3418"/>
                  <a:pt x="9543" y="3365"/>
                </a:cubicBezTo>
                <a:cubicBezTo>
                  <a:pt x="7886" y="2800"/>
                  <a:pt x="6429" y="1315"/>
                  <a:pt x="5031" y="300"/>
                </a:cubicBezTo>
                <a:cubicBezTo>
                  <a:pt x="5011" y="285"/>
                  <a:pt x="4990" y="278"/>
                  <a:pt x="4968" y="278"/>
                </a:cubicBezTo>
                <a:cubicBezTo>
                  <a:pt x="4947" y="278"/>
                  <a:pt x="4925" y="285"/>
                  <a:pt x="4906" y="300"/>
                </a:cubicBezTo>
                <a:cubicBezTo>
                  <a:pt x="4858" y="319"/>
                  <a:pt x="4829" y="357"/>
                  <a:pt x="4829" y="405"/>
                </a:cubicBezTo>
                <a:cubicBezTo>
                  <a:pt x="4791" y="702"/>
                  <a:pt x="4762" y="1008"/>
                  <a:pt x="4734" y="1305"/>
                </a:cubicBezTo>
                <a:cubicBezTo>
                  <a:pt x="4094" y="1058"/>
                  <a:pt x="3173" y="731"/>
                  <a:pt x="2342" y="731"/>
                </a:cubicBezTo>
                <a:cubicBezTo>
                  <a:pt x="1853" y="731"/>
                  <a:pt x="1396" y="844"/>
                  <a:pt x="1045" y="1152"/>
                </a:cubicBezTo>
                <a:cubicBezTo>
                  <a:pt x="633" y="1516"/>
                  <a:pt x="585" y="2273"/>
                  <a:pt x="1016" y="2570"/>
                </a:cubicBezTo>
                <a:cubicBezTo>
                  <a:pt x="461" y="2599"/>
                  <a:pt x="1" y="3260"/>
                  <a:pt x="145" y="3796"/>
                </a:cubicBezTo>
                <a:cubicBezTo>
                  <a:pt x="250" y="4112"/>
                  <a:pt x="499" y="4362"/>
                  <a:pt x="815" y="4467"/>
                </a:cubicBezTo>
                <a:cubicBezTo>
                  <a:pt x="470" y="4860"/>
                  <a:pt x="691" y="5597"/>
                  <a:pt x="1189" y="5894"/>
                </a:cubicBezTo>
                <a:cubicBezTo>
                  <a:pt x="1448" y="6046"/>
                  <a:pt x="1734" y="6110"/>
                  <a:pt x="2031" y="6110"/>
                </a:cubicBezTo>
                <a:cubicBezTo>
                  <a:pt x="2952" y="6110"/>
                  <a:pt x="3979" y="5498"/>
                  <a:pt x="4638" y="5013"/>
                </a:cubicBezTo>
                <a:lnTo>
                  <a:pt x="4638" y="5224"/>
                </a:lnTo>
                <a:cubicBezTo>
                  <a:pt x="4638" y="6163"/>
                  <a:pt x="4925" y="6488"/>
                  <a:pt x="5845" y="6536"/>
                </a:cubicBezTo>
                <a:cubicBezTo>
                  <a:pt x="6720" y="6579"/>
                  <a:pt x="7600" y="6595"/>
                  <a:pt x="8482" y="6595"/>
                </a:cubicBezTo>
                <a:cubicBezTo>
                  <a:pt x="10789" y="6595"/>
                  <a:pt x="13112" y="6481"/>
                  <a:pt x="15406" y="6412"/>
                </a:cubicBezTo>
                <a:cubicBezTo>
                  <a:pt x="15483" y="6412"/>
                  <a:pt x="15559" y="6364"/>
                  <a:pt x="15578" y="6278"/>
                </a:cubicBezTo>
                <a:cubicBezTo>
                  <a:pt x="15598" y="6268"/>
                  <a:pt x="15607" y="6239"/>
                  <a:pt x="15617" y="6220"/>
                </a:cubicBezTo>
                <a:cubicBezTo>
                  <a:pt x="15674" y="5875"/>
                  <a:pt x="15722" y="5521"/>
                  <a:pt x="15751" y="5176"/>
                </a:cubicBezTo>
                <a:cubicBezTo>
                  <a:pt x="16461" y="5737"/>
                  <a:pt x="17486" y="6366"/>
                  <a:pt x="18445" y="6366"/>
                </a:cubicBezTo>
                <a:cubicBezTo>
                  <a:pt x="18781" y="6366"/>
                  <a:pt x="19108" y="6289"/>
                  <a:pt x="19411" y="6105"/>
                </a:cubicBezTo>
                <a:cubicBezTo>
                  <a:pt x="20100" y="5693"/>
                  <a:pt x="20263" y="4649"/>
                  <a:pt x="19631" y="4227"/>
                </a:cubicBezTo>
                <a:cubicBezTo>
                  <a:pt x="19985" y="4084"/>
                  <a:pt x="20225" y="3768"/>
                  <a:pt x="20254" y="3384"/>
                </a:cubicBezTo>
                <a:cubicBezTo>
                  <a:pt x="20263" y="3011"/>
                  <a:pt x="20081" y="2666"/>
                  <a:pt x="19765" y="2465"/>
                </a:cubicBezTo>
                <a:cubicBezTo>
                  <a:pt x="20225" y="2053"/>
                  <a:pt x="20005" y="1277"/>
                  <a:pt x="19468" y="980"/>
                </a:cubicBezTo>
                <a:cubicBezTo>
                  <a:pt x="19098" y="769"/>
                  <a:pt x="18645" y="689"/>
                  <a:pt x="18167" y="689"/>
                </a:cubicBezTo>
                <a:cubicBezTo>
                  <a:pt x="17297" y="689"/>
                  <a:pt x="16345" y="956"/>
                  <a:pt x="15665" y="1190"/>
                </a:cubicBezTo>
                <a:cubicBezTo>
                  <a:pt x="15626" y="884"/>
                  <a:pt x="15578" y="587"/>
                  <a:pt x="15511" y="280"/>
                </a:cubicBezTo>
                <a:cubicBezTo>
                  <a:pt x="15503" y="217"/>
                  <a:pt x="15450" y="180"/>
                  <a:pt x="15388" y="180"/>
                </a:cubicBezTo>
                <a:cubicBezTo>
                  <a:pt x="15375" y="180"/>
                  <a:pt x="15362" y="181"/>
                  <a:pt x="15349" y="185"/>
                </a:cubicBezTo>
                <a:cubicBezTo>
                  <a:pt x="15320" y="127"/>
                  <a:pt x="15253" y="98"/>
                  <a:pt x="15195" y="98"/>
                </a:cubicBezTo>
                <a:cubicBezTo>
                  <a:pt x="14328" y="65"/>
                  <a:pt x="13459" y="58"/>
                  <a:pt x="12588" y="58"/>
                </a:cubicBezTo>
                <a:cubicBezTo>
                  <a:pt x="11935" y="58"/>
                  <a:pt x="11282" y="62"/>
                  <a:pt x="10628" y="62"/>
                </a:cubicBezTo>
                <a:cubicBezTo>
                  <a:pt x="10410" y="62"/>
                  <a:pt x="10192" y="61"/>
                  <a:pt x="9974" y="60"/>
                </a:cubicBezTo>
                <a:cubicBezTo>
                  <a:pt x="9101" y="60"/>
                  <a:pt x="8181" y="1"/>
                  <a:pt x="7269" y="1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726" y="1797301"/>
            <a:ext cx="2331551" cy="1729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1"/>
          <p:cNvSpPr/>
          <p:nvPr/>
        </p:nvSpPr>
        <p:spPr>
          <a:xfrm>
            <a:off x="1265700" y="1260975"/>
            <a:ext cx="6612600" cy="2974800"/>
          </a:xfrm>
          <a:prstGeom prst="roundRect">
            <a:avLst>
              <a:gd fmla="val 50000" name="adj"/>
            </a:avLst>
          </a:prstGeom>
          <a:solidFill>
            <a:srgbClr val="67C6EA">
              <a:alpha val="1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1"/>
          <p:cNvSpPr txBox="1"/>
          <p:nvPr/>
        </p:nvSpPr>
        <p:spPr>
          <a:xfrm>
            <a:off x="1080502" y="2233575"/>
            <a:ext cx="6917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Thank you!</a:t>
            </a:r>
            <a:endParaRPr b="1" sz="72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grpSp>
        <p:nvGrpSpPr>
          <p:cNvPr id="641" name="Google Shape;641;p41"/>
          <p:cNvGrpSpPr/>
          <p:nvPr/>
        </p:nvGrpSpPr>
        <p:grpSpPr>
          <a:xfrm>
            <a:off x="822702" y="1296355"/>
            <a:ext cx="681094" cy="551050"/>
            <a:chOff x="5137200" y="3730975"/>
            <a:chExt cx="468750" cy="379250"/>
          </a:xfrm>
        </p:grpSpPr>
        <p:sp>
          <p:nvSpPr>
            <p:cNvPr id="642" name="Google Shape;642;p41"/>
            <p:cNvSpPr/>
            <p:nvPr/>
          </p:nvSpPr>
          <p:spPr>
            <a:xfrm>
              <a:off x="5137200" y="3730975"/>
              <a:ext cx="468750" cy="379250"/>
            </a:xfrm>
            <a:custGeom>
              <a:rect b="b" l="l" r="r" t="t"/>
              <a:pathLst>
                <a:path extrusionOk="0" h="15170" w="18750">
                  <a:moveTo>
                    <a:pt x="10429" y="469"/>
                  </a:moveTo>
                  <a:cubicBezTo>
                    <a:pt x="11338" y="469"/>
                    <a:pt x="12242" y="551"/>
                    <a:pt x="13116" y="791"/>
                  </a:cubicBezTo>
                  <a:cubicBezTo>
                    <a:pt x="15971" y="1576"/>
                    <a:pt x="18117" y="4355"/>
                    <a:pt x="17379" y="7382"/>
                  </a:cubicBezTo>
                  <a:cubicBezTo>
                    <a:pt x="16675" y="10289"/>
                    <a:pt x="13672" y="11337"/>
                    <a:pt x="10965" y="11337"/>
                  </a:cubicBezTo>
                  <a:cubicBezTo>
                    <a:pt x="10764" y="11337"/>
                    <a:pt x="10564" y="11331"/>
                    <a:pt x="10366" y="11320"/>
                  </a:cubicBezTo>
                  <a:cubicBezTo>
                    <a:pt x="10271" y="11320"/>
                    <a:pt x="10184" y="11387"/>
                    <a:pt x="10165" y="11482"/>
                  </a:cubicBezTo>
                  <a:cubicBezTo>
                    <a:pt x="9964" y="12584"/>
                    <a:pt x="10232" y="13724"/>
                    <a:pt x="10903" y="14625"/>
                  </a:cubicBezTo>
                  <a:cubicBezTo>
                    <a:pt x="9207" y="14251"/>
                    <a:pt x="7224" y="13533"/>
                    <a:pt x="7291" y="11511"/>
                  </a:cubicBezTo>
                  <a:cubicBezTo>
                    <a:pt x="7291" y="11384"/>
                    <a:pt x="7183" y="11298"/>
                    <a:pt x="7072" y="11298"/>
                  </a:cubicBezTo>
                  <a:cubicBezTo>
                    <a:pt x="7025" y="11298"/>
                    <a:pt x="6977" y="11314"/>
                    <a:pt x="6937" y="11348"/>
                  </a:cubicBezTo>
                  <a:cubicBezTo>
                    <a:pt x="6917" y="11310"/>
                    <a:pt x="6870" y="11291"/>
                    <a:pt x="6831" y="11291"/>
                  </a:cubicBezTo>
                  <a:cubicBezTo>
                    <a:pt x="4293" y="11176"/>
                    <a:pt x="1524" y="10927"/>
                    <a:pt x="824" y="8014"/>
                  </a:cubicBezTo>
                  <a:cubicBezTo>
                    <a:pt x="489" y="6606"/>
                    <a:pt x="480" y="5025"/>
                    <a:pt x="1236" y="3751"/>
                  </a:cubicBezTo>
                  <a:cubicBezTo>
                    <a:pt x="1955" y="2525"/>
                    <a:pt x="3220" y="1730"/>
                    <a:pt x="4532" y="1279"/>
                  </a:cubicBezTo>
                  <a:cubicBezTo>
                    <a:pt x="5902" y="810"/>
                    <a:pt x="7349" y="657"/>
                    <a:pt x="8795" y="542"/>
                  </a:cubicBezTo>
                  <a:cubicBezTo>
                    <a:pt x="9338" y="499"/>
                    <a:pt x="9884" y="469"/>
                    <a:pt x="10429" y="469"/>
                  </a:cubicBezTo>
                  <a:close/>
                  <a:moveTo>
                    <a:pt x="10219" y="0"/>
                  </a:moveTo>
                  <a:cubicBezTo>
                    <a:pt x="8777" y="0"/>
                    <a:pt x="7321" y="208"/>
                    <a:pt x="6007" y="455"/>
                  </a:cubicBezTo>
                  <a:cubicBezTo>
                    <a:pt x="2798" y="1059"/>
                    <a:pt x="1" y="3061"/>
                    <a:pt x="192" y="6616"/>
                  </a:cubicBezTo>
                  <a:cubicBezTo>
                    <a:pt x="269" y="8177"/>
                    <a:pt x="729" y="9835"/>
                    <a:pt x="2108" y="10735"/>
                  </a:cubicBezTo>
                  <a:cubicBezTo>
                    <a:pt x="3178" y="11431"/>
                    <a:pt x="4493" y="11601"/>
                    <a:pt x="5771" y="11601"/>
                  </a:cubicBezTo>
                  <a:cubicBezTo>
                    <a:pt x="6130" y="11601"/>
                    <a:pt x="6485" y="11587"/>
                    <a:pt x="6831" y="11569"/>
                  </a:cubicBezTo>
                  <a:cubicBezTo>
                    <a:pt x="6841" y="11569"/>
                    <a:pt x="6850" y="11569"/>
                    <a:pt x="6860" y="11559"/>
                  </a:cubicBezTo>
                  <a:lnTo>
                    <a:pt x="6860" y="11559"/>
                  </a:lnTo>
                  <a:cubicBezTo>
                    <a:pt x="6812" y="14021"/>
                    <a:pt x="9437" y="14807"/>
                    <a:pt x="11411" y="15161"/>
                  </a:cubicBezTo>
                  <a:cubicBezTo>
                    <a:pt x="11431" y="15167"/>
                    <a:pt x="11451" y="15169"/>
                    <a:pt x="11470" y="15169"/>
                  </a:cubicBezTo>
                  <a:cubicBezTo>
                    <a:pt x="11648" y="15169"/>
                    <a:pt x="11760" y="14945"/>
                    <a:pt x="11621" y="14807"/>
                  </a:cubicBezTo>
                  <a:cubicBezTo>
                    <a:pt x="11047" y="14232"/>
                    <a:pt x="10232" y="12967"/>
                    <a:pt x="10520" y="12076"/>
                  </a:cubicBezTo>
                  <a:cubicBezTo>
                    <a:pt x="10607" y="11810"/>
                    <a:pt x="10783" y="11756"/>
                    <a:pt x="11002" y="11756"/>
                  </a:cubicBezTo>
                  <a:cubicBezTo>
                    <a:pt x="11149" y="11756"/>
                    <a:pt x="11315" y="11781"/>
                    <a:pt x="11486" y="11781"/>
                  </a:cubicBezTo>
                  <a:cubicBezTo>
                    <a:pt x="11509" y="11781"/>
                    <a:pt x="11531" y="11780"/>
                    <a:pt x="11554" y="11779"/>
                  </a:cubicBezTo>
                  <a:cubicBezTo>
                    <a:pt x="11928" y="11760"/>
                    <a:pt x="12302" y="11722"/>
                    <a:pt x="12666" y="11655"/>
                  </a:cubicBezTo>
                  <a:cubicBezTo>
                    <a:pt x="14103" y="11425"/>
                    <a:pt x="15530" y="10850"/>
                    <a:pt x="16546" y="9787"/>
                  </a:cubicBezTo>
                  <a:cubicBezTo>
                    <a:pt x="18749" y="7478"/>
                    <a:pt x="18213" y="3789"/>
                    <a:pt x="15894" y="1778"/>
                  </a:cubicBezTo>
                  <a:cubicBezTo>
                    <a:pt x="14336" y="428"/>
                    <a:pt x="12291" y="0"/>
                    <a:pt x="10219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5492400" y="3873050"/>
              <a:ext cx="48625" cy="41450"/>
            </a:xfrm>
            <a:custGeom>
              <a:rect b="b" l="l" r="r" t="t"/>
              <a:pathLst>
                <a:path extrusionOk="0" h="1658" w="1945">
                  <a:moveTo>
                    <a:pt x="1009" y="366"/>
                  </a:moveTo>
                  <a:cubicBezTo>
                    <a:pt x="1120" y="366"/>
                    <a:pt x="1230" y="406"/>
                    <a:pt x="1322" y="501"/>
                  </a:cubicBezTo>
                  <a:cubicBezTo>
                    <a:pt x="1523" y="703"/>
                    <a:pt x="1456" y="1086"/>
                    <a:pt x="1217" y="1239"/>
                  </a:cubicBezTo>
                  <a:cubicBezTo>
                    <a:pt x="1147" y="1281"/>
                    <a:pt x="1069" y="1300"/>
                    <a:pt x="990" y="1300"/>
                  </a:cubicBezTo>
                  <a:cubicBezTo>
                    <a:pt x="765" y="1300"/>
                    <a:pt x="533" y="1145"/>
                    <a:pt x="470" y="933"/>
                  </a:cubicBezTo>
                  <a:cubicBezTo>
                    <a:pt x="431" y="818"/>
                    <a:pt x="441" y="703"/>
                    <a:pt x="489" y="597"/>
                  </a:cubicBezTo>
                  <a:cubicBezTo>
                    <a:pt x="517" y="597"/>
                    <a:pt x="556" y="578"/>
                    <a:pt x="584" y="549"/>
                  </a:cubicBezTo>
                  <a:cubicBezTo>
                    <a:pt x="696" y="443"/>
                    <a:pt x="854" y="366"/>
                    <a:pt x="1009" y="366"/>
                  </a:cubicBezTo>
                  <a:close/>
                  <a:moveTo>
                    <a:pt x="1000" y="1"/>
                  </a:moveTo>
                  <a:cubicBezTo>
                    <a:pt x="954" y="1"/>
                    <a:pt x="908" y="5"/>
                    <a:pt x="862" y="13"/>
                  </a:cubicBezTo>
                  <a:cubicBezTo>
                    <a:pt x="355" y="13"/>
                    <a:pt x="0" y="636"/>
                    <a:pt x="153" y="1086"/>
                  </a:cubicBezTo>
                  <a:cubicBezTo>
                    <a:pt x="288" y="1443"/>
                    <a:pt x="626" y="1657"/>
                    <a:pt x="981" y="1657"/>
                  </a:cubicBezTo>
                  <a:cubicBezTo>
                    <a:pt x="1131" y="1657"/>
                    <a:pt x="1285" y="1619"/>
                    <a:pt x="1428" y="1536"/>
                  </a:cubicBezTo>
                  <a:cubicBezTo>
                    <a:pt x="1830" y="1268"/>
                    <a:pt x="1945" y="626"/>
                    <a:pt x="1610" y="262"/>
                  </a:cubicBezTo>
                  <a:cubicBezTo>
                    <a:pt x="1443" y="95"/>
                    <a:pt x="1223" y="1"/>
                    <a:pt x="1000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5503175" y="3882200"/>
              <a:ext cx="27325" cy="23375"/>
            </a:xfrm>
            <a:custGeom>
              <a:rect b="b" l="l" r="r" t="t"/>
              <a:pathLst>
                <a:path extrusionOk="0" h="935" w="1093">
                  <a:moveTo>
                    <a:pt x="578" y="0"/>
                  </a:moveTo>
                  <a:cubicBezTo>
                    <a:pt x="423" y="0"/>
                    <a:pt x="265" y="77"/>
                    <a:pt x="153" y="183"/>
                  </a:cubicBezTo>
                  <a:cubicBezTo>
                    <a:pt x="125" y="212"/>
                    <a:pt x="86" y="231"/>
                    <a:pt x="58" y="231"/>
                  </a:cubicBezTo>
                  <a:cubicBezTo>
                    <a:pt x="10" y="337"/>
                    <a:pt x="0" y="452"/>
                    <a:pt x="39" y="567"/>
                  </a:cubicBezTo>
                  <a:cubicBezTo>
                    <a:pt x="102" y="779"/>
                    <a:pt x="334" y="934"/>
                    <a:pt x="559" y="934"/>
                  </a:cubicBezTo>
                  <a:cubicBezTo>
                    <a:pt x="638" y="934"/>
                    <a:pt x="716" y="915"/>
                    <a:pt x="786" y="873"/>
                  </a:cubicBezTo>
                  <a:cubicBezTo>
                    <a:pt x="1016" y="729"/>
                    <a:pt x="1092" y="337"/>
                    <a:pt x="891" y="135"/>
                  </a:cubicBezTo>
                  <a:cubicBezTo>
                    <a:pt x="799" y="40"/>
                    <a:pt x="689" y="0"/>
                    <a:pt x="578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5357300" y="3874175"/>
              <a:ext cx="46025" cy="38575"/>
            </a:xfrm>
            <a:custGeom>
              <a:rect b="b" l="l" r="r" t="t"/>
              <a:pathLst>
                <a:path extrusionOk="0" h="1543" w="1841">
                  <a:moveTo>
                    <a:pt x="892" y="350"/>
                  </a:moveTo>
                  <a:cubicBezTo>
                    <a:pt x="1002" y="350"/>
                    <a:pt x="1111" y="388"/>
                    <a:pt x="1198" y="466"/>
                  </a:cubicBezTo>
                  <a:cubicBezTo>
                    <a:pt x="1438" y="658"/>
                    <a:pt x="1323" y="974"/>
                    <a:pt x="1093" y="1108"/>
                  </a:cubicBezTo>
                  <a:cubicBezTo>
                    <a:pt x="1018" y="1161"/>
                    <a:pt x="934" y="1185"/>
                    <a:pt x="851" y="1185"/>
                  </a:cubicBezTo>
                  <a:cubicBezTo>
                    <a:pt x="677" y="1185"/>
                    <a:pt x="509" y="1078"/>
                    <a:pt x="451" y="897"/>
                  </a:cubicBezTo>
                  <a:cubicBezTo>
                    <a:pt x="413" y="782"/>
                    <a:pt x="403" y="658"/>
                    <a:pt x="442" y="543"/>
                  </a:cubicBezTo>
                  <a:cubicBezTo>
                    <a:pt x="489" y="543"/>
                    <a:pt x="528" y="524"/>
                    <a:pt x="556" y="485"/>
                  </a:cubicBezTo>
                  <a:cubicBezTo>
                    <a:pt x="651" y="395"/>
                    <a:pt x="772" y="350"/>
                    <a:pt x="892" y="350"/>
                  </a:cubicBezTo>
                  <a:close/>
                  <a:moveTo>
                    <a:pt x="873" y="0"/>
                  </a:moveTo>
                  <a:cubicBezTo>
                    <a:pt x="790" y="0"/>
                    <a:pt x="706" y="12"/>
                    <a:pt x="624" y="35"/>
                  </a:cubicBezTo>
                  <a:cubicBezTo>
                    <a:pt x="614" y="30"/>
                    <a:pt x="602" y="28"/>
                    <a:pt x="590" y="28"/>
                  </a:cubicBezTo>
                  <a:cubicBezTo>
                    <a:pt x="578" y="28"/>
                    <a:pt x="566" y="30"/>
                    <a:pt x="556" y="35"/>
                  </a:cubicBezTo>
                  <a:cubicBezTo>
                    <a:pt x="125" y="179"/>
                    <a:pt x="1" y="744"/>
                    <a:pt x="173" y="1118"/>
                  </a:cubicBezTo>
                  <a:cubicBezTo>
                    <a:pt x="305" y="1405"/>
                    <a:pt x="571" y="1542"/>
                    <a:pt x="845" y="1542"/>
                  </a:cubicBezTo>
                  <a:cubicBezTo>
                    <a:pt x="1011" y="1542"/>
                    <a:pt x="1179" y="1492"/>
                    <a:pt x="1323" y="1395"/>
                  </a:cubicBezTo>
                  <a:cubicBezTo>
                    <a:pt x="1706" y="1137"/>
                    <a:pt x="1840" y="600"/>
                    <a:pt x="1486" y="246"/>
                  </a:cubicBezTo>
                  <a:cubicBezTo>
                    <a:pt x="1318" y="85"/>
                    <a:pt x="1098" y="0"/>
                    <a:pt x="873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5367375" y="3882825"/>
              <a:ext cx="25875" cy="21100"/>
            </a:xfrm>
            <a:custGeom>
              <a:rect b="b" l="l" r="r" t="t"/>
              <a:pathLst>
                <a:path extrusionOk="0" h="844" w="1035">
                  <a:moveTo>
                    <a:pt x="481" y="0"/>
                  </a:moveTo>
                  <a:cubicBezTo>
                    <a:pt x="361" y="0"/>
                    <a:pt x="242" y="46"/>
                    <a:pt x="153" y="139"/>
                  </a:cubicBezTo>
                  <a:cubicBezTo>
                    <a:pt x="129" y="164"/>
                    <a:pt x="89" y="189"/>
                    <a:pt x="54" y="189"/>
                  </a:cubicBezTo>
                  <a:cubicBezTo>
                    <a:pt x="49" y="189"/>
                    <a:pt x="44" y="188"/>
                    <a:pt x="39" y="187"/>
                  </a:cubicBezTo>
                  <a:lnTo>
                    <a:pt x="39" y="187"/>
                  </a:lnTo>
                  <a:cubicBezTo>
                    <a:pt x="0" y="312"/>
                    <a:pt x="0" y="436"/>
                    <a:pt x="48" y="551"/>
                  </a:cubicBezTo>
                  <a:cubicBezTo>
                    <a:pt x="106" y="732"/>
                    <a:pt x="274" y="844"/>
                    <a:pt x="447" y="844"/>
                  </a:cubicBezTo>
                  <a:cubicBezTo>
                    <a:pt x="531" y="844"/>
                    <a:pt x="615" y="818"/>
                    <a:pt x="690" y="762"/>
                  </a:cubicBezTo>
                  <a:cubicBezTo>
                    <a:pt x="920" y="628"/>
                    <a:pt x="1035" y="312"/>
                    <a:pt x="795" y="120"/>
                  </a:cubicBezTo>
                  <a:cubicBezTo>
                    <a:pt x="707" y="41"/>
                    <a:pt x="593" y="0"/>
                    <a:pt x="481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5217675" y="3874425"/>
              <a:ext cx="48875" cy="41475"/>
            </a:xfrm>
            <a:custGeom>
              <a:rect b="b" l="l" r="r" t="t"/>
              <a:pathLst>
                <a:path extrusionOk="0" h="1659" w="1955">
                  <a:moveTo>
                    <a:pt x="852" y="214"/>
                  </a:moveTo>
                  <a:cubicBezTo>
                    <a:pt x="1408" y="214"/>
                    <a:pt x="1761" y="989"/>
                    <a:pt x="1131" y="1261"/>
                  </a:cubicBezTo>
                  <a:cubicBezTo>
                    <a:pt x="1046" y="1297"/>
                    <a:pt x="968" y="1314"/>
                    <a:pt x="898" y="1314"/>
                  </a:cubicBezTo>
                  <a:cubicBezTo>
                    <a:pt x="448" y="1314"/>
                    <a:pt x="296" y="654"/>
                    <a:pt x="652" y="332"/>
                  </a:cubicBezTo>
                  <a:cubicBezTo>
                    <a:pt x="671" y="303"/>
                    <a:pt x="690" y="264"/>
                    <a:pt x="690" y="236"/>
                  </a:cubicBezTo>
                  <a:cubicBezTo>
                    <a:pt x="746" y="221"/>
                    <a:pt x="800" y="214"/>
                    <a:pt x="852" y="214"/>
                  </a:cubicBezTo>
                  <a:close/>
                  <a:moveTo>
                    <a:pt x="971" y="0"/>
                  </a:moveTo>
                  <a:cubicBezTo>
                    <a:pt x="848" y="0"/>
                    <a:pt x="723" y="27"/>
                    <a:pt x="604" y="82"/>
                  </a:cubicBezTo>
                  <a:cubicBezTo>
                    <a:pt x="580" y="68"/>
                    <a:pt x="554" y="61"/>
                    <a:pt x="527" y="61"/>
                  </a:cubicBezTo>
                  <a:cubicBezTo>
                    <a:pt x="501" y="61"/>
                    <a:pt x="475" y="68"/>
                    <a:pt x="451" y="82"/>
                  </a:cubicBezTo>
                  <a:cubicBezTo>
                    <a:pt x="87" y="322"/>
                    <a:pt x="1" y="839"/>
                    <a:pt x="192" y="1222"/>
                  </a:cubicBezTo>
                  <a:cubicBezTo>
                    <a:pt x="337" y="1500"/>
                    <a:pt x="624" y="1659"/>
                    <a:pt x="919" y="1659"/>
                  </a:cubicBezTo>
                  <a:cubicBezTo>
                    <a:pt x="1053" y="1659"/>
                    <a:pt x="1188" y="1626"/>
                    <a:pt x="1313" y="1558"/>
                  </a:cubicBezTo>
                  <a:cubicBezTo>
                    <a:pt x="1715" y="1357"/>
                    <a:pt x="1955" y="868"/>
                    <a:pt x="1715" y="446"/>
                  </a:cubicBezTo>
                  <a:cubicBezTo>
                    <a:pt x="1559" y="161"/>
                    <a:pt x="1272" y="0"/>
                    <a:pt x="971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5225050" y="3879800"/>
              <a:ext cx="36725" cy="27475"/>
            </a:xfrm>
            <a:custGeom>
              <a:rect b="b" l="l" r="r" t="t"/>
              <a:pathLst>
                <a:path extrusionOk="0" h="1099" w="1469">
                  <a:moveTo>
                    <a:pt x="551" y="1"/>
                  </a:moveTo>
                  <a:cubicBezTo>
                    <a:pt x="500" y="1"/>
                    <a:pt x="448" y="7"/>
                    <a:pt x="395" y="21"/>
                  </a:cubicBezTo>
                  <a:cubicBezTo>
                    <a:pt x="395" y="49"/>
                    <a:pt x="376" y="88"/>
                    <a:pt x="357" y="117"/>
                  </a:cubicBezTo>
                  <a:cubicBezTo>
                    <a:pt x="1" y="439"/>
                    <a:pt x="153" y="1099"/>
                    <a:pt x="603" y="1099"/>
                  </a:cubicBezTo>
                  <a:cubicBezTo>
                    <a:pt x="673" y="1099"/>
                    <a:pt x="751" y="1082"/>
                    <a:pt x="836" y="1046"/>
                  </a:cubicBezTo>
                  <a:cubicBezTo>
                    <a:pt x="1469" y="773"/>
                    <a:pt x="1110" y="1"/>
                    <a:pt x="551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" name="Google Shape;649;p41"/>
          <p:cNvGrpSpPr/>
          <p:nvPr/>
        </p:nvGrpSpPr>
        <p:grpSpPr>
          <a:xfrm>
            <a:off x="277900" y="309925"/>
            <a:ext cx="314328" cy="248002"/>
            <a:chOff x="0" y="803700"/>
            <a:chExt cx="314328" cy="248002"/>
          </a:xfrm>
        </p:grpSpPr>
        <p:sp>
          <p:nvSpPr>
            <p:cNvPr id="650" name="Google Shape;650;p41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2" name="Google Shape;652;p41"/>
          <p:cNvSpPr/>
          <p:nvPr/>
        </p:nvSpPr>
        <p:spPr>
          <a:xfrm>
            <a:off x="8471825" y="4389338"/>
            <a:ext cx="424650" cy="379725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3" name="Google Shape;6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37" y="121450"/>
            <a:ext cx="2704077" cy="11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4538" y="31553"/>
            <a:ext cx="1643274" cy="1370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9001" y="309916"/>
            <a:ext cx="2086001" cy="8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292625"/>
            <a:ext cx="2996425" cy="18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37" y="153000"/>
            <a:ext cx="2704077" cy="11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7338" y="31553"/>
            <a:ext cx="1643274" cy="1370573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42"/>
          <p:cNvSpPr/>
          <p:nvPr/>
        </p:nvSpPr>
        <p:spPr>
          <a:xfrm>
            <a:off x="1813700" y="1158650"/>
            <a:ext cx="7082700" cy="2206200"/>
          </a:xfrm>
          <a:prstGeom prst="roundRect">
            <a:avLst>
              <a:gd fmla="val 50000" name="adj"/>
            </a:avLst>
          </a:prstGeom>
          <a:solidFill>
            <a:srgbClr val="67C6EA">
              <a:alpha val="1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2"/>
          <p:cNvSpPr txBox="1"/>
          <p:nvPr/>
        </p:nvSpPr>
        <p:spPr>
          <a:xfrm>
            <a:off x="1932950" y="1460988"/>
            <a:ext cx="684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Game #3: </a:t>
            </a:r>
            <a:r>
              <a:rPr b="1" lang="en" sz="45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Interactive texts</a:t>
            </a:r>
            <a:endParaRPr b="1" sz="45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grpSp>
        <p:nvGrpSpPr>
          <p:cNvPr id="665" name="Google Shape;665;p42"/>
          <p:cNvGrpSpPr/>
          <p:nvPr/>
        </p:nvGrpSpPr>
        <p:grpSpPr>
          <a:xfrm>
            <a:off x="422627" y="1249130"/>
            <a:ext cx="681094" cy="551050"/>
            <a:chOff x="5137200" y="3730975"/>
            <a:chExt cx="468750" cy="379250"/>
          </a:xfrm>
        </p:grpSpPr>
        <p:sp>
          <p:nvSpPr>
            <p:cNvPr id="666" name="Google Shape;666;p42"/>
            <p:cNvSpPr/>
            <p:nvPr/>
          </p:nvSpPr>
          <p:spPr>
            <a:xfrm>
              <a:off x="5137200" y="3730975"/>
              <a:ext cx="468750" cy="379250"/>
            </a:xfrm>
            <a:custGeom>
              <a:rect b="b" l="l" r="r" t="t"/>
              <a:pathLst>
                <a:path extrusionOk="0" h="15170" w="18750">
                  <a:moveTo>
                    <a:pt x="10429" y="469"/>
                  </a:moveTo>
                  <a:cubicBezTo>
                    <a:pt x="11338" y="469"/>
                    <a:pt x="12242" y="551"/>
                    <a:pt x="13116" y="791"/>
                  </a:cubicBezTo>
                  <a:cubicBezTo>
                    <a:pt x="15971" y="1576"/>
                    <a:pt x="18117" y="4355"/>
                    <a:pt x="17379" y="7382"/>
                  </a:cubicBezTo>
                  <a:cubicBezTo>
                    <a:pt x="16675" y="10289"/>
                    <a:pt x="13672" y="11337"/>
                    <a:pt x="10965" y="11337"/>
                  </a:cubicBezTo>
                  <a:cubicBezTo>
                    <a:pt x="10764" y="11337"/>
                    <a:pt x="10564" y="11331"/>
                    <a:pt x="10366" y="11320"/>
                  </a:cubicBezTo>
                  <a:cubicBezTo>
                    <a:pt x="10271" y="11320"/>
                    <a:pt x="10184" y="11387"/>
                    <a:pt x="10165" y="11482"/>
                  </a:cubicBezTo>
                  <a:cubicBezTo>
                    <a:pt x="9964" y="12584"/>
                    <a:pt x="10232" y="13724"/>
                    <a:pt x="10903" y="14625"/>
                  </a:cubicBezTo>
                  <a:cubicBezTo>
                    <a:pt x="9207" y="14251"/>
                    <a:pt x="7224" y="13533"/>
                    <a:pt x="7291" y="11511"/>
                  </a:cubicBezTo>
                  <a:cubicBezTo>
                    <a:pt x="7291" y="11384"/>
                    <a:pt x="7183" y="11298"/>
                    <a:pt x="7072" y="11298"/>
                  </a:cubicBezTo>
                  <a:cubicBezTo>
                    <a:pt x="7025" y="11298"/>
                    <a:pt x="6977" y="11314"/>
                    <a:pt x="6937" y="11348"/>
                  </a:cubicBezTo>
                  <a:cubicBezTo>
                    <a:pt x="6917" y="11310"/>
                    <a:pt x="6870" y="11291"/>
                    <a:pt x="6831" y="11291"/>
                  </a:cubicBezTo>
                  <a:cubicBezTo>
                    <a:pt x="4293" y="11176"/>
                    <a:pt x="1524" y="10927"/>
                    <a:pt x="824" y="8014"/>
                  </a:cubicBezTo>
                  <a:cubicBezTo>
                    <a:pt x="489" y="6606"/>
                    <a:pt x="480" y="5025"/>
                    <a:pt x="1236" y="3751"/>
                  </a:cubicBezTo>
                  <a:cubicBezTo>
                    <a:pt x="1955" y="2525"/>
                    <a:pt x="3220" y="1730"/>
                    <a:pt x="4532" y="1279"/>
                  </a:cubicBezTo>
                  <a:cubicBezTo>
                    <a:pt x="5902" y="810"/>
                    <a:pt x="7349" y="657"/>
                    <a:pt x="8795" y="542"/>
                  </a:cubicBezTo>
                  <a:cubicBezTo>
                    <a:pt x="9338" y="499"/>
                    <a:pt x="9884" y="469"/>
                    <a:pt x="10429" y="469"/>
                  </a:cubicBezTo>
                  <a:close/>
                  <a:moveTo>
                    <a:pt x="10219" y="0"/>
                  </a:moveTo>
                  <a:cubicBezTo>
                    <a:pt x="8777" y="0"/>
                    <a:pt x="7321" y="208"/>
                    <a:pt x="6007" y="455"/>
                  </a:cubicBezTo>
                  <a:cubicBezTo>
                    <a:pt x="2798" y="1059"/>
                    <a:pt x="1" y="3061"/>
                    <a:pt x="192" y="6616"/>
                  </a:cubicBezTo>
                  <a:cubicBezTo>
                    <a:pt x="269" y="8177"/>
                    <a:pt x="729" y="9835"/>
                    <a:pt x="2108" y="10735"/>
                  </a:cubicBezTo>
                  <a:cubicBezTo>
                    <a:pt x="3178" y="11431"/>
                    <a:pt x="4493" y="11601"/>
                    <a:pt x="5771" y="11601"/>
                  </a:cubicBezTo>
                  <a:cubicBezTo>
                    <a:pt x="6130" y="11601"/>
                    <a:pt x="6485" y="11587"/>
                    <a:pt x="6831" y="11569"/>
                  </a:cubicBezTo>
                  <a:cubicBezTo>
                    <a:pt x="6841" y="11569"/>
                    <a:pt x="6850" y="11569"/>
                    <a:pt x="6860" y="11559"/>
                  </a:cubicBezTo>
                  <a:lnTo>
                    <a:pt x="6860" y="11559"/>
                  </a:lnTo>
                  <a:cubicBezTo>
                    <a:pt x="6812" y="14021"/>
                    <a:pt x="9437" y="14807"/>
                    <a:pt x="11411" y="15161"/>
                  </a:cubicBezTo>
                  <a:cubicBezTo>
                    <a:pt x="11431" y="15167"/>
                    <a:pt x="11451" y="15169"/>
                    <a:pt x="11470" y="15169"/>
                  </a:cubicBezTo>
                  <a:cubicBezTo>
                    <a:pt x="11648" y="15169"/>
                    <a:pt x="11760" y="14945"/>
                    <a:pt x="11621" y="14807"/>
                  </a:cubicBezTo>
                  <a:cubicBezTo>
                    <a:pt x="11047" y="14232"/>
                    <a:pt x="10232" y="12967"/>
                    <a:pt x="10520" y="12076"/>
                  </a:cubicBezTo>
                  <a:cubicBezTo>
                    <a:pt x="10607" y="11810"/>
                    <a:pt x="10783" y="11756"/>
                    <a:pt x="11002" y="11756"/>
                  </a:cubicBezTo>
                  <a:cubicBezTo>
                    <a:pt x="11149" y="11756"/>
                    <a:pt x="11315" y="11781"/>
                    <a:pt x="11486" y="11781"/>
                  </a:cubicBezTo>
                  <a:cubicBezTo>
                    <a:pt x="11509" y="11781"/>
                    <a:pt x="11531" y="11780"/>
                    <a:pt x="11554" y="11779"/>
                  </a:cubicBezTo>
                  <a:cubicBezTo>
                    <a:pt x="11928" y="11760"/>
                    <a:pt x="12302" y="11722"/>
                    <a:pt x="12666" y="11655"/>
                  </a:cubicBezTo>
                  <a:cubicBezTo>
                    <a:pt x="14103" y="11425"/>
                    <a:pt x="15530" y="10850"/>
                    <a:pt x="16546" y="9787"/>
                  </a:cubicBezTo>
                  <a:cubicBezTo>
                    <a:pt x="18749" y="7478"/>
                    <a:pt x="18213" y="3789"/>
                    <a:pt x="15894" y="1778"/>
                  </a:cubicBezTo>
                  <a:cubicBezTo>
                    <a:pt x="14336" y="428"/>
                    <a:pt x="12291" y="0"/>
                    <a:pt x="10219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5492400" y="3873050"/>
              <a:ext cx="48625" cy="41450"/>
            </a:xfrm>
            <a:custGeom>
              <a:rect b="b" l="l" r="r" t="t"/>
              <a:pathLst>
                <a:path extrusionOk="0" h="1658" w="1945">
                  <a:moveTo>
                    <a:pt x="1009" y="366"/>
                  </a:moveTo>
                  <a:cubicBezTo>
                    <a:pt x="1120" y="366"/>
                    <a:pt x="1230" y="406"/>
                    <a:pt x="1322" y="501"/>
                  </a:cubicBezTo>
                  <a:cubicBezTo>
                    <a:pt x="1523" y="703"/>
                    <a:pt x="1456" y="1086"/>
                    <a:pt x="1217" y="1239"/>
                  </a:cubicBezTo>
                  <a:cubicBezTo>
                    <a:pt x="1147" y="1281"/>
                    <a:pt x="1069" y="1300"/>
                    <a:pt x="990" y="1300"/>
                  </a:cubicBezTo>
                  <a:cubicBezTo>
                    <a:pt x="765" y="1300"/>
                    <a:pt x="533" y="1145"/>
                    <a:pt x="470" y="933"/>
                  </a:cubicBezTo>
                  <a:cubicBezTo>
                    <a:pt x="431" y="818"/>
                    <a:pt x="441" y="703"/>
                    <a:pt x="489" y="597"/>
                  </a:cubicBezTo>
                  <a:cubicBezTo>
                    <a:pt x="517" y="597"/>
                    <a:pt x="556" y="578"/>
                    <a:pt x="584" y="549"/>
                  </a:cubicBezTo>
                  <a:cubicBezTo>
                    <a:pt x="696" y="443"/>
                    <a:pt x="854" y="366"/>
                    <a:pt x="1009" y="366"/>
                  </a:cubicBezTo>
                  <a:close/>
                  <a:moveTo>
                    <a:pt x="1000" y="1"/>
                  </a:moveTo>
                  <a:cubicBezTo>
                    <a:pt x="954" y="1"/>
                    <a:pt x="908" y="5"/>
                    <a:pt x="862" y="13"/>
                  </a:cubicBezTo>
                  <a:cubicBezTo>
                    <a:pt x="355" y="13"/>
                    <a:pt x="0" y="636"/>
                    <a:pt x="153" y="1086"/>
                  </a:cubicBezTo>
                  <a:cubicBezTo>
                    <a:pt x="288" y="1443"/>
                    <a:pt x="626" y="1657"/>
                    <a:pt x="981" y="1657"/>
                  </a:cubicBezTo>
                  <a:cubicBezTo>
                    <a:pt x="1131" y="1657"/>
                    <a:pt x="1285" y="1619"/>
                    <a:pt x="1428" y="1536"/>
                  </a:cubicBezTo>
                  <a:cubicBezTo>
                    <a:pt x="1830" y="1268"/>
                    <a:pt x="1945" y="626"/>
                    <a:pt x="1610" y="262"/>
                  </a:cubicBezTo>
                  <a:cubicBezTo>
                    <a:pt x="1443" y="95"/>
                    <a:pt x="1223" y="1"/>
                    <a:pt x="1000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5503175" y="3882200"/>
              <a:ext cx="27325" cy="23375"/>
            </a:xfrm>
            <a:custGeom>
              <a:rect b="b" l="l" r="r" t="t"/>
              <a:pathLst>
                <a:path extrusionOk="0" h="935" w="1093">
                  <a:moveTo>
                    <a:pt x="578" y="0"/>
                  </a:moveTo>
                  <a:cubicBezTo>
                    <a:pt x="423" y="0"/>
                    <a:pt x="265" y="77"/>
                    <a:pt x="153" y="183"/>
                  </a:cubicBezTo>
                  <a:cubicBezTo>
                    <a:pt x="125" y="212"/>
                    <a:pt x="86" y="231"/>
                    <a:pt x="58" y="231"/>
                  </a:cubicBezTo>
                  <a:cubicBezTo>
                    <a:pt x="10" y="337"/>
                    <a:pt x="0" y="452"/>
                    <a:pt x="39" y="567"/>
                  </a:cubicBezTo>
                  <a:cubicBezTo>
                    <a:pt x="102" y="779"/>
                    <a:pt x="334" y="934"/>
                    <a:pt x="559" y="934"/>
                  </a:cubicBezTo>
                  <a:cubicBezTo>
                    <a:pt x="638" y="934"/>
                    <a:pt x="716" y="915"/>
                    <a:pt x="786" y="873"/>
                  </a:cubicBezTo>
                  <a:cubicBezTo>
                    <a:pt x="1016" y="729"/>
                    <a:pt x="1092" y="337"/>
                    <a:pt x="891" y="135"/>
                  </a:cubicBezTo>
                  <a:cubicBezTo>
                    <a:pt x="799" y="40"/>
                    <a:pt x="689" y="0"/>
                    <a:pt x="578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5357300" y="3874175"/>
              <a:ext cx="46025" cy="38575"/>
            </a:xfrm>
            <a:custGeom>
              <a:rect b="b" l="l" r="r" t="t"/>
              <a:pathLst>
                <a:path extrusionOk="0" h="1543" w="1841">
                  <a:moveTo>
                    <a:pt x="892" y="350"/>
                  </a:moveTo>
                  <a:cubicBezTo>
                    <a:pt x="1002" y="350"/>
                    <a:pt x="1111" y="388"/>
                    <a:pt x="1198" y="466"/>
                  </a:cubicBezTo>
                  <a:cubicBezTo>
                    <a:pt x="1438" y="658"/>
                    <a:pt x="1323" y="974"/>
                    <a:pt x="1093" y="1108"/>
                  </a:cubicBezTo>
                  <a:cubicBezTo>
                    <a:pt x="1018" y="1161"/>
                    <a:pt x="934" y="1185"/>
                    <a:pt x="851" y="1185"/>
                  </a:cubicBezTo>
                  <a:cubicBezTo>
                    <a:pt x="677" y="1185"/>
                    <a:pt x="509" y="1078"/>
                    <a:pt x="451" y="897"/>
                  </a:cubicBezTo>
                  <a:cubicBezTo>
                    <a:pt x="413" y="782"/>
                    <a:pt x="403" y="658"/>
                    <a:pt x="442" y="543"/>
                  </a:cubicBezTo>
                  <a:cubicBezTo>
                    <a:pt x="489" y="543"/>
                    <a:pt x="528" y="524"/>
                    <a:pt x="556" y="485"/>
                  </a:cubicBezTo>
                  <a:cubicBezTo>
                    <a:pt x="651" y="395"/>
                    <a:pt x="772" y="350"/>
                    <a:pt x="892" y="350"/>
                  </a:cubicBezTo>
                  <a:close/>
                  <a:moveTo>
                    <a:pt x="873" y="0"/>
                  </a:moveTo>
                  <a:cubicBezTo>
                    <a:pt x="790" y="0"/>
                    <a:pt x="706" y="12"/>
                    <a:pt x="624" y="35"/>
                  </a:cubicBezTo>
                  <a:cubicBezTo>
                    <a:pt x="614" y="30"/>
                    <a:pt x="602" y="28"/>
                    <a:pt x="590" y="28"/>
                  </a:cubicBezTo>
                  <a:cubicBezTo>
                    <a:pt x="578" y="28"/>
                    <a:pt x="566" y="30"/>
                    <a:pt x="556" y="35"/>
                  </a:cubicBezTo>
                  <a:cubicBezTo>
                    <a:pt x="125" y="179"/>
                    <a:pt x="1" y="744"/>
                    <a:pt x="173" y="1118"/>
                  </a:cubicBezTo>
                  <a:cubicBezTo>
                    <a:pt x="305" y="1405"/>
                    <a:pt x="571" y="1542"/>
                    <a:pt x="845" y="1542"/>
                  </a:cubicBezTo>
                  <a:cubicBezTo>
                    <a:pt x="1011" y="1542"/>
                    <a:pt x="1179" y="1492"/>
                    <a:pt x="1323" y="1395"/>
                  </a:cubicBezTo>
                  <a:cubicBezTo>
                    <a:pt x="1706" y="1137"/>
                    <a:pt x="1840" y="600"/>
                    <a:pt x="1486" y="246"/>
                  </a:cubicBezTo>
                  <a:cubicBezTo>
                    <a:pt x="1318" y="85"/>
                    <a:pt x="1098" y="0"/>
                    <a:pt x="873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5367375" y="3882825"/>
              <a:ext cx="25875" cy="21100"/>
            </a:xfrm>
            <a:custGeom>
              <a:rect b="b" l="l" r="r" t="t"/>
              <a:pathLst>
                <a:path extrusionOk="0" h="844" w="1035">
                  <a:moveTo>
                    <a:pt x="481" y="0"/>
                  </a:moveTo>
                  <a:cubicBezTo>
                    <a:pt x="361" y="0"/>
                    <a:pt x="242" y="46"/>
                    <a:pt x="153" y="139"/>
                  </a:cubicBezTo>
                  <a:cubicBezTo>
                    <a:pt x="129" y="164"/>
                    <a:pt x="89" y="189"/>
                    <a:pt x="54" y="189"/>
                  </a:cubicBezTo>
                  <a:cubicBezTo>
                    <a:pt x="49" y="189"/>
                    <a:pt x="44" y="188"/>
                    <a:pt x="39" y="187"/>
                  </a:cubicBezTo>
                  <a:lnTo>
                    <a:pt x="39" y="187"/>
                  </a:lnTo>
                  <a:cubicBezTo>
                    <a:pt x="0" y="312"/>
                    <a:pt x="0" y="436"/>
                    <a:pt x="48" y="551"/>
                  </a:cubicBezTo>
                  <a:cubicBezTo>
                    <a:pt x="106" y="732"/>
                    <a:pt x="274" y="844"/>
                    <a:pt x="447" y="844"/>
                  </a:cubicBezTo>
                  <a:cubicBezTo>
                    <a:pt x="531" y="844"/>
                    <a:pt x="615" y="818"/>
                    <a:pt x="690" y="762"/>
                  </a:cubicBezTo>
                  <a:cubicBezTo>
                    <a:pt x="920" y="628"/>
                    <a:pt x="1035" y="312"/>
                    <a:pt x="795" y="120"/>
                  </a:cubicBezTo>
                  <a:cubicBezTo>
                    <a:pt x="707" y="41"/>
                    <a:pt x="593" y="0"/>
                    <a:pt x="481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5217675" y="3874425"/>
              <a:ext cx="48875" cy="41475"/>
            </a:xfrm>
            <a:custGeom>
              <a:rect b="b" l="l" r="r" t="t"/>
              <a:pathLst>
                <a:path extrusionOk="0" h="1659" w="1955">
                  <a:moveTo>
                    <a:pt x="852" y="214"/>
                  </a:moveTo>
                  <a:cubicBezTo>
                    <a:pt x="1408" y="214"/>
                    <a:pt x="1761" y="989"/>
                    <a:pt x="1131" y="1261"/>
                  </a:cubicBezTo>
                  <a:cubicBezTo>
                    <a:pt x="1046" y="1297"/>
                    <a:pt x="968" y="1314"/>
                    <a:pt x="898" y="1314"/>
                  </a:cubicBezTo>
                  <a:cubicBezTo>
                    <a:pt x="448" y="1314"/>
                    <a:pt x="296" y="654"/>
                    <a:pt x="652" y="332"/>
                  </a:cubicBezTo>
                  <a:cubicBezTo>
                    <a:pt x="671" y="303"/>
                    <a:pt x="690" y="264"/>
                    <a:pt x="690" y="236"/>
                  </a:cubicBezTo>
                  <a:cubicBezTo>
                    <a:pt x="746" y="221"/>
                    <a:pt x="800" y="214"/>
                    <a:pt x="852" y="214"/>
                  </a:cubicBezTo>
                  <a:close/>
                  <a:moveTo>
                    <a:pt x="971" y="0"/>
                  </a:moveTo>
                  <a:cubicBezTo>
                    <a:pt x="848" y="0"/>
                    <a:pt x="723" y="27"/>
                    <a:pt x="604" y="82"/>
                  </a:cubicBezTo>
                  <a:cubicBezTo>
                    <a:pt x="580" y="68"/>
                    <a:pt x="554" y="61"/>
                    <a:pt x="527" y="61"/>
                  </a:cubicBezTo>
                  <a:cubicBezTo>
                    <a:pt x="501" y="61"/>
                    <a:pt x="475" y="68"/>
                    <a:pt x="451" y="82"/>
                  </a:cubicBezTo>
                  <a:cubicBezTo>
                    <a:pt x="87" y="322"/>
                    <a:pt x="1" y="839"/>
                    <a:pt x="192" y="1222"/>
                  </a:cubicBezTo>
                  <a:cubicBezTo>
                    <a:pt x="337" y="1500"/>
                    <a:pt x="624" y="1659"/>
                    <a:pt x="919" y="1659"/>
                  </a:cubicBezTo>
                  <a:cubicBezTo>
                    <a:pt x="1053" y="1659"/>
                    <a:pt x="1188" y="1626"/>
                    <a:pt x="1313" y="1558"/>
                  </a:cubicBezTo>
                  <a:cubicBezTo>
                    <a:pt x="1715" y="1357"/>
                    <a:pt x="1955" y="868"/>
                    <a:pt x="1715" y="446"/>
                  </a:cubicBezTo>
                  <a:cubicBezTo>
                    <a:pt x="1559" y="161"/>
                    <a:pt x="1272" y="0"/>
                    <a:pt x="971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2"/>
            <p:cNvSpPr/>
            <p:nvPr/>
          </p:nvSpPr>
          <p:spPr>
            <a:xfrm>
              <a:off x="5225050" y="3879800"/>
              <a:ext cx="36725" cy="27475"/>
            </a:xfrm>
            <a:custGeom>
              <a:rect b="b" l="l" r="r" t="t"/>
              <a:pathLst>
                <a:path extrusionOk="0" h="1099" w="1469">
                  <a:moveTo>
                    <a:pt x="551" y="1"/>
                  </a:moveTo>
                  <a:cubicBezTo>
                    <a:pt x="500" y="1"/>
                    <a:pt x="448" y="7"/>
                    <a:pt x="395" y="21"/>
                  </a:cubicBezTo>
                  <a:cubicBezTo>
                    <a:pt x="395" y="49"/>
                    <a:pt x="376" y="88"/>
                    <a:pt x="357" y="117"/>
                  </a:cubicBezTo>
                  <a:cubicBezTo>
                    <a:pt x="1" y="439"/>
                    <a:pt x="153" y="1099"/>
                    <a:pt x="603" y="1099"/>
                  </a:cubicBezTo>
                  <a:cubicBezTo>
                    <a:pt x="673" y="1099"/>
                    <a:pt x="751" y="1082"/>
                    <a:pt x="836" y="1046"/>
                  </a:cubicBezTo>
                  <a:cubicBezTo>
                    <a:pt x="1469" y="773"/>
                    <a:pt x="1110" y="1"/>
                    <a:pt x="551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42"/>
          <p:cNvGrpSpPr/>
          <p:nvPr/>
        </p:nvGrpSpPr>
        <p:grpSpPr>
          <a:xfrm>
            <a:off x="592233" y="2070639"/>
            <a:ext cx="621477" cy="551062"/>
            <a:chOff x="3445800" y="4750425"/>
            <a:chExt cx="296775" cy="263175"/>
          </a:xfrm>
        </p:grpSpPr>
        <p:sp>
          <p:nvSpPr>
            <p:cNvPr id="674" name="Google Shape;674;p42"/>
            <p:cNvSpPr/>
            <p:nvPr/>
          </p:nvSpPr>
          <p:spPr>
            <a:xfrm>
              <a:off x="3445800" y="4750425"/>
              <a:ext cx="296775" cy="263175"/>
            </a:xfrm>
            <a:custGeom>
              <a:rect b="b" l="l" r="r" t="t"/>
              <a:pathLst>
                <a:path extrusionOk="0" h="10527" w="11871">
                  <a:moveTo>
                    <a:pt x="4079" y="394"/>
                  </a:moveTo>
                  <a:cubicBezTo>
                    <a:pt x="5373" y="394"/>
                    <a:pt x="6578" y="1187"/>
                    <a:pt x="6860" y="2549"/>
                  </a:cubicBezTo>
                  <a:cubicBezTo>
                    <a:pt x="7205" y="4207"/>
                    <a:pt x="5912" y="5126"/>
                    <a:pt x="4657" y="5864"/>
                  </a:cubicBezTo>
                  <a:cubicBezTo>
                    <a:pt x="4599" y="5893"/>
                    <a:pt x="4561" y="5950"/>
                    <a:pt x="4571" y="6017"/>
                  </a:cubicBezTo>
                  <a:cubicBezTo>
                    <a:pt x="4291" y="6160"/>
                    <a:pt x="4001" y="6224"/>
                    <a:pt x="3712" y="6224"/>
                  </a:cubicBezTo>
                  <a:cubicBezTo>
                    <a:pt x="2542" y="6224"/>
                    <a:pt x="1389" y="5177"/>
                    <a:pt x="1035" y="4025"/>
                  </a:cubicBezTo>
                  <a:cubicBezTo>
                    <a:pt x="537" y="2425"/>
                    <a:pt x="1821" y="834"/>
                    <a:pt x="3344" y="480"/>
                  </a:cubicBezTo>
                  <a:cubicBezTo>
                    <a:pt x="3589" y="422"/>
                    <a:pt x="3835" y="394"/>
                    <a:pt x="4079" y="394"/>
                  </a:cubicBezTo>
                  <a:close/>
                  <a:moveTo>
                    <a:pt x="6314" y="5155"/>
                  </a:moveTo>
                  <a:cubicBezTo>
                    <a:pt x="7013" y="5787"/>
                    <a:pt x="7703" y="6420"/>
                    <a:pt x="8355" y="7110"/>
                  </a:cubicBezTo>
                  <a:cubicBezTo>
                    <a:pt x="8709" y="7483"/>
                    <a:pt x="9044" y="7876"/>
                    <a:pt x="9361" y="8288"/>
                  </a:cubicBezTo>
                  <a:cubicBezTo>
                    <a:pt x="9523" y="8489"/>
                    <a:pt x="9677" y="8690"/>
                    <a:pt x="9811" y="8911"/>
                  </a:cubicBezTo>
                  <a:cubicBezTo>
                    <a:pt x="9975" y="9169"/>
                    <a:pt x="10484" y="9944"/>
                    <a:pt x="9853" y="9944"/>
                  </a:cubicBezTo>
                  <a:cubicBezTo>
                    <a:pt x="9711" y="9944"/>
                    <a:pt x="9511" y="9904"/>
                    <a:pt x="9236" y="9811"/>
                  </a:cubicBezTo>
                  <a:cubicBezTo>
                    <a:pt x="8910" y="9696"/>
                    <a:pt x="8518" y="9227"/>
                    <a:pt x="8249" y="9006"/>
                  </a:cubicBezTo>
                  <a:cubicBezTo>
                    <a:pt x="7885" y="8690"/>
                    <a:pt x="7531" y="8374"/>
                    <a:pt x="7176" y="8048"/>
                  </a:cubicBezTo>
                  <a:cubicBezTo>
                    <a:pt x="6487" y="7387"/>
                    <a:pt x="5816" y="6698"/>
                    <a:pt x="5155" y="6017"/>
                  </a:cubicBezTo>
                  <a:cubicBezTo>
                    <a:pt x="5576" y="5778"/>
                    <a:pt x="5969" y="5490"/>
                    <a:pt x="6314" y="5155"/>
                  </a:cubicBezTo>
                  <a:close/>
                  <a:moveTo>
                    <a:pt x="4099" y="0"/>
                  </a:moveTo>
                  <a:cubicBezTo>
                    <a:pt x="3620" y="0"/>
                    <a:pt x="3133" y="95"/>
                    <a:pt x="2674" y="288"/>
                  </a:cubicBezTo>
                  <a:cubicBezTo>
                    <a:pt x="978" y="988"/>
                    <a:pt x="1" y="2971"/>
                    <a:pt x="882" y="4667"/>
                  </a:cubicBezTo>
                  <a:cubicBezTo>
                    <a:pt x="1402" y="5684"/>
                    <a:pt x="2544" y="6589"/>
                    <a:pt x="3652" y="6589"/>
                  </a:cubicBezTo>
                  <a:cubicBezTo>
                    <a:pt x="4056" y="6589"/>
                    <a:pt x="4456" y="6469"/>
                    <a:pt x="4820" y="6190"/>
                  </a:cubicBezTo>
                  <a:lnTo>
                    <a:pt x="4848" y="6190"/>
                  </a:lnTo>
                  <a:lnTo>
                    <a:pt x="4944" y="6132"/>
                  </a:lnTo>
                  <a:cubicBezTo>
                    <a:pt x="5854" y="7272"/>
                    <a:pt x="6879" y="8326"/>
                    <a:pt x="8000" y="9265"/>
                  </a:cubicBezTo>
                  <a:cubicBezTo>
                    <a:pt x="8400" y="9608"/>
                    <a:pt x="9188" y="10526"/>
                    <a:pt x="9851" y="10526"/>
                  </a:cubicBezTo>
                  <a:cubicBezTo>
                    <a:pt x="9967" y="10526"/>
                    <a:pt x="10079" y="10498"/>
                    <a:pt x="10185" y="10434"/>
                  </a:cubicBezTo>
                  <a:cubicBezTo>
                    <a:pt x="11871" y="9399"/>
                    <a:pt x="7310" y="5548"/>
                    <a:pt x="6573" y="4887"/>
                  </a:cubicBezTo>
                  <a:cubicBezTo>
                    <a:pt x="7253" y="4111"/>
                    <a:pt x="7560" y="3143"/>
                    <a:pt x="7100" y="1965"/>
                  </a:cubicBezTo>
                  <a:cubicBezTo>
                    <a:pt x="6598" y="676"/>
                    <a:pt x="5377" y="0"/>
                    <a:pt x="4099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3574650" y="4879050"/>
              <a:ext cx="133275" cy="119975"/>
            </a:xfrm>
            <a:custGeom>
              <a:rect b="b" l="l" r="r" t="t"/>
              <a:pathLst>
                <a:path extrusionOk="0" h="4799" w="5331">
                  <a:moveTo>
                    <a:pt x="1170" y="1"/>
                  </a:moveTo>
                  <a:cubicBezTo>
                    <a:pt x="815" y="336"/>
                    <a:pt x="422" y="623"/>
                    <a:pt x="1" y="863"/>
                  </a:cubicBezTo>
                  <a:cubicBezTo>
                    <a:pt x="672" y="1553"/>
                    <a:pt x="1333" y="2242"/>
                    <a:pt x="2032" y="2903"/>
                  </a:cubicBezTo>
                  <a:cubicBezTo>
                    <a:pt x="2386" y="3229"/>
                    <a:pt x="2741" y="3545"/>
                    <a:pt x="3105" y="3861"/>
                  </a:cubicBezTo>
                  <a:cubicBezTo>
                    <a:pt x="3373" y="4082"/>
                    <a:pt x="3756" y="4542"/>
                    <a:pt x="4092" y="4666"/>
                  </a:cubicBezTo>
                  <a:cubicBezTo>
                    <a:pt x="4365" y="4759"/>
                    <a:pt x="4563" y="4799"/>
                    <a:pt x="4704" y="4799"/>
                  </a:cubicBezTo>
                  <a:cubicBezTo>
                    <a:pt x="5330" y="4799"/>
                    <a:pt x="4821" y="4024"/>
                    <a:pt x="4657" y="3766"/>
                  </a:cubicBezTo>
                  <a:cubicBezTo>
                    <a:pt x="4523" y="3545"/>
                    <a:pt x="4369" y="3344"/>
                    <a:pt x="4216" y="3133"/>
                  </a:cubicBezTo>
                  <a:cubicBezTo>
                    <a:pt x="3900" y="2721"/>
                    <a:pt x="3565" y="2338"/>
                    <a:pt x="3201" y="1955"/>
                  </a:cubicBezTo>
                  <a:cubicBezTo>
                    <a:pt x="2559" y="1275"/>
                    <a:pt x="1859" y="642"/>
                    <a:pt x="1170" y="1"/>
                  </a:cubicBezTo>
                  <a:close/>
                </a:path>
              </a:pathLst>
            </a:custGeom>
            <a:solidFill>
              <a:srgbClr val="FEDD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3483400" y="4778250"/>
              <a:ext cx="121950" cy="111075"/>
            </a:xfrm>
            <a:custGeom>
              <a:rect b="b" l="l" r="r" t="t"/>
              <a:pathLst>
                <a:path extrusionOk="0" h="4443" w="4878">
                  <a:moveTo>
                    <a:pt x="2447" y="382"/>
                  </a:moveTo>
                  <a:cubicBezTo>
                    <a:pt x="3657" y="382"/>
                    <a:pt x="4558" y="1107"/>
                    <a:pt x="4398" y="2394"/>
                  </a:cubicBezTo>
                  <a:cubicBezTo>
                    <a:pt x="4274" y="3314"/>
                    <a:pt x="3536" y="3419"/>
                    <a:pt x="3057" y="3966"/>
                  </a:cubicBezTo>
                  <a:cubicBezTo>
                    <a:pt x="2850" y="4062"/>
                    <a:pt x="2633" y="4106"/>
                    <a:pt x="2417" y="4106"/>
                  </a:cubicBezTo>
                  <a:cubicBezTo>
                    <a:pt x="1796" y="4106"/>
                    <a:pt x="1185" y="3734"/>
                    <a:pt x="844" y="3151"/>
                  </a:cubicBezTo>
                  <a:cubicBezTo>
                    <a:pt x="97" y="1887"/>
                    <a:pt x="930" y="421"/>
                    <a:pt x="2377" y="382"/>
                  </a:cubicBezTo>
                  <a:cubicBezTo>
                    <a:pt x="2400" y="382"/>
                    <a:pt x="2424" y="382"/>
                    <a:pt x="2447" y="382"/>
                  </a:cubicBezTo>
                  <a:close/>
                  <a:moveTo>
                    <a:pt x="2522" y="0"/>
                  </a:moveTo>
                  <a:cubicBezTo>
                    <a:pt x="1967" y="0"/>
                    <a:pt x="1417" y="156"/>
                    <a:pt x="1026" y="459"/>
                  </a:cubicBezTo>
                  <a:cubicBezTo>
                    <a:pt x="49" y="1216"/>
                    <a:pt x="1" y="2634"/>
                    <a:pt x="719" y="3573"/>
                  </a:cubicBezTo>
                  <a:cubicBezTo>
                    <a:pt x="1095" y="4058"/>
                    <a:pt x="1769" y="4442"/>
                    <a:pt x="2397" y="4442"/>
                  </a:cubicBezTo>
                  <a:cubicBezTo>
                    <a:pt x="2586" y="4442"/>
                    <a:pt x="2771" y="4407"/>
                    <a:pt x="2942" y="4330"/>
                  </a:cubicBezTo>
                  <a:cubicBezTo>
                    <a:pt x="2972" y="4368"/>
                    <a:pt x="3013" y="4385"/>
                    <a:pt x="3056" y="4385"/>
                  </a:cubicBezTo>
                  <a:cubicBezTo>
                    <a:pt x="3109" y="4385"/>
                    <a:pt x="3163" y="4358"/>
                    <a:pt x="3201" y="4310"/>
                  </a:cubicBezTo>
                  <a:cubicBezTo>
                    <a:pt x="3574" y="3716"/>
                    <a:pt x="4350" y="3649"/>
                    <a:pt x="4638" y="2960"/>
                  </a:cubicBezTo>
                  <a:cubicBezTo>
                    <a:pt x="4877" y="2375"/>
                    <a:pt x="4801" y="1628"/>
                    <a:pt x="4532" y="1072"/>
                  </a:cubicBezTo>
                  <a:cubicBezTo>
                    <a:pt x="4193" y="349"/>
                    <a:pt x="3352" y="0"/>
                    <a:pt x="2522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42"/>
          <p:cNvGrpSpPr/>
          <p:nvPr/>
        </p:nvGrpSpPr>
        <p:grpSpPr>
          <a:xfrm flipH="1" rot="-5400000">
            <a:off x="2199307" y="3291596"/>
            <a:ext cx="1528192" cy="1197568"/>
            <a:chOff x="3514750" y="3957175"/>
            <a:chExt cx="921875" cy="502125"/>
          </a:xfrm>
        </p:grpSpPr>
        <p:sp>
          <p:nvSpPr>
            <p:cNvPr id="678" name="Google Shape;678;p42"/>
            <p:cNvSpPr/>
            <p:nvPr/>
          </p:nvSpPr>
          <p:spPr>
            <a:xfrm>
              <a:off x="3516050" y="3961975"/>
              <a:ext cx="870750" cy="495450"/>
            </a:xfrm>
            <a:custGeom>
              <a:rect b="b" l="l" r="r" t="t"/>
              <a:pathLst>
                <a:path extrusionOk="0" h="19818" w="34830">
                  <a:moveTo>
                    <a:pt x="18845" y="0"/>
                  </a:moveTo>
                  <a:cubicBezTo>
                    <a:pt x="17043" y="0"/>
                    <a:pt x="15193" y="215"/>
                    <a:pt x="13707" y="1126"/>
                  </a:cubicBezTo>
                  <a:cubicBezTo>
                    <a:pt x="12425" y="1940"/>
                    <a:pt x="11281" y="3811"/>
                    <a:pt x="11402" y="7762"/>
                  </a:cubicBezTo>
                  <a:lnTo>
                    <a:pt x="11350" y="7762"/>
                  </a:lnTo>
                  <a:cubicBezTo>
                    <a:pt x="8041" y="9564"/>
                    <a:pt x="4644" y="11193"/>
                    <a:pt x="1144" y="12614"/>
                  </a:cubicBezTo>
                  <a:cubicBezTo>
                    <a:pt x="780" y="12805"/>
                    <a:pt x="382" y="12978"/>
                    <a:pt x="0" y="13117"/>
                  </a:cubicBezTo>
                  <a:lnTo>
                    <a:pt x="0" y="13169"/>
                  </a:lnTo>
                  <a:cubicBezTo>
                    <a:pt x="3310" y="13169"/>
                    <a:pt x="6568" y="12666"/>
                    <a:pt x="9825" y="12666"/>
                  </a:cubicBezTo>
                  <a:cubicBezTo>
                    <a:pt x="10269" y="12666"/>
                    <a:pt x="10690" y="12600"/>
                    <a:pt x="11125" y="12600"/>
                  </a:cubicBezTo>
                  <a:cubicBezTo>
                    <a:pt x="11234" y="12600"/>
                    <a:pt x="11343" y="12604"/>
                    <a:pt x="11454" y="12614"/>
                  </a:cubicBezTo>
                  <a:cubicBezTo>
                    <a:pt x="11385" y="13203"/>
                    <a:pt x="11368" y="13810"/>
                    <a:pt x="11385" y="14399"/>
                  </a:cubicBezTo>
                  <a:cubicBezTo>
                    <a:pt x="10969" y="19736"/>
                    <a:pt x="17588" y="19199"/>
                    <a:pt x="21331" y="19268"/>
                  </a:cubicBezTo>
                  <a:cubicBezTo>
                    <a:pt x="23222" y="19332"/>
                    <a:pt x="26119" y="19818"/>
                    <a:pt x="28858" y="19818"/>
                  </a:cubicBezTo>
                  <a:cubicBezTo>
                    <a:pt x="29106" y="19818"/>
                    <a:pt x="29353" y="19814"/>
                    <a:pt x="29597" y="19805"/>
                  </a:cubicBezTo>
                  <a:cubicBezTo>
                    <a:pt x="30827" y="19667"/>
                    <a:pt x="32109" y="18887"/>
                    <a:pt x="33028" y="17899"/>
                  </a:cubicBezTo>
                  <a:cubicBezTo>
                    <a:pt x="33548" y="17345"/>
                    <a:pt x="33946" y="16686"/>
                    <a:pt x="34206" y="15993"/>
                  </a:cubicBezTo>
                  <a:cubicBezTo>
                    <a:pt x="34275" y="15803"/>
                    <a:pt x="34310" y="15629"/>
                    <a:pt x="34345" y="15439"/>
                  </a:cubicBezTo>
                  <a:cubicBezTo>
                    <a:pt x="34414" y="15005"/>
                    <a:pt x="34483" y="14590"/>
                    <a:pt x="34535" y="14156"/>
                  </a:cubicBezTo>
                  <a:cubicBezTo>
                    <a:pt x="34622" y="13463"/>
                    <a:pt x="34691" y="12770"/>
                    <a:pt x="34726" y="12060"/>
                  </a:cubicBezTo>
                  <a:cubicBezTo>
                    <a:pt x="34778" y="11263"/>
                    <a:pt x="34830" y="10466"/>
                    <a:pt x="34830" y="9668"/>
                  </a:cubicBezTo>
                  <a:cubicBezTo>
                    <a:pt x="34830" y="8906"/>
                    <a:pt x="34813" y="8126"/>
                    <a:pt x="34778" y="7398"/>
                  </a:cubicBezTo>
                  <a:cubicBezTo>
                    <a:pt x="34761" y="6671"/>
                    <a:pt x="34709" y="5943"/>
                    <a:pt x="34657" y="5198"/>
                  </a:cubicBezTo>
                  <a:cubicBezTo>
                    <a:pt x="34657" y="5198"/>
                    <a:pt x="34657" y="5198"/>
                    <a:pt x="34657" y="5180"/>
                  </a:cubicBezTo>
                  <a:cubicBezTo>
                    <a:pt x="34587" y="4539"/>
                    <a:pt x="34414" y="3915"/>
                    <a:pt x="34154" y="3326"/>
                  </a:cubicBezTo>
                  <a:cubicBezTo>
                    <a:pt x="33894" y="2720"/>
                    <a:pt x="33530" y="2131"/>
                    <a:pt x="33097" y="1628"/>
                  </a:cubicBezTo>
                  <a:cubicBezTo>
                    <a:pt x="32785" y="1264"/>
                    <a:pt x="32439" y="935"/>
                    <a:pt x="32040" y="658"/>
                  </a:cubicBezTo>
                  <a:cubicBezTo>
                    <a:pt x="31399" y="190"/>
                    <a:pt x="30221" y="207"/>
                    <a:pt x="29718" y="155"/>
                  </a:cubicBezTo>
                  <a:lnTo>
                    <a:pt x="28678" y="225"/>
                  </a:lnTo>
                  <a:cubicBezTo>
                    <a:pt x="27991" y="243"/>
                    <a:pt x="27314" y="252"/>
                    <a:pt x="26643" y="252"/>
                  </a:cubicBezTo>
                  <a:cubicBezTo>
                    <a:pt x="24809" y="252"/>
                    <a:pt x="23019" y="187"/>
                    <a:pt x="21193" y="86"/>
                  </a:cubicBezTo>
                  <a:cubicBezTo>
                    <a:pt x="20444" y="43"/>
                    <a:pt x="19649" y="0"/>
                    <a:pt x="18845" y="0"/>
                  </a:cubicBezTo>
                  <a:close/>
                </a:path>
              </a:pathLst>
            </a:custGeom>
            <a:solidFill>
              <a:srgbClr val="AAD955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3790275" y="3957175"/>
              <a:ext cx="646350" cy="502125"/>
            </a:xfrm>
            <a:custGeom>
              <a:rect b="b" l="l" r="r" t="t"/>
              <a:pathLst>
                <a:path extrusionOk="0" fill="none" h="20085" w="25854">
                  <a:moveTo>
                    <a:pt x="433" y="8006"/>
                  </a:moveTo>
                  <a:lnTo>
                    <a:pt x="433" y="7954"/>
                  </a:lnTo>
                  <a:cubicBezTo>
                    <a:pt x="312" y="4003"/>
                    <a:pt x="1456" y="2132"/>
                    <a:pt x="2738" y="1318"/>
                  </a:cubicBezTo>
                  <a:cubicBezTo>
                    <a:pt x="4887" y="1"/>
                    <a:pt x="7798" y="139"/>
                    <a:pt x="10224" y="278"/>
                  </a:cubicBezTo>
                  <a:cubicBezTo>
                    <a:pt x="12719" y="417"/>
                    <a:pt x="15145" y="486"/>
                    <a:pt x="17709" y="417"/>
                  </a:cubicBezTo>
                  <a:lnTo>
                    <a:pt x="18749" y="347"/>
                  </a:lnTo>
                  <a:cubicBezTo>
                    <a:pt x="20673" y="243"/>
                    <a:pt x="22804" y="313"/>
                    <a:pt x="24207" y="1664"/>
                  </a:cubicBezTo>
                  <a:cubicBezTo>
                    <a:pt x="24259" y="1699"/>
                    <a:pt x="24294" y="1751"/>
                    <a:pt x="24346" y="1785"/>
                  </a:cubicBezTo>
                  <a:cubicBezTo>
                    <a:pt x="24779" y="2288"/>
                    <a:pt x="25109" y="2860"/>
                    <a:pt x="25334" y="3484"/>
                  </a:cubicBezTo>
                  <a:cubicBezTo>
                    <a:pt x="25524" y="4038"/>
                    <a:pt x="25663" y="4627"/>
                    <a:pt x="25732" y="5216"/>
                  </a:cubicBezTo>
                  <a:cubicBezTo>
                    <a:pt x="25819" y="5962"/>
                    <a:pt x="25854" y="6707"/>
                    <a:pt x="25854" y="7452"/>
                  </a:cubicBezTo>
                  <a:cubicBezTo>
                    <a:pt x="25854" y="8093"/>
                    <a:pt x="25819" y="8699"/>
                    <a:pt x="25802" y="9271"/>
                  </a:cubicBezTo>
                  <a:lnTo>
                    <a:pt x="25802" y="9843"/>
                  </a:lnTo>
                  <a:cubicBezTo>
                    <a:pt x="25802" y="10588"/>
                    <a:pt x="25802" y="11385"/>
                    <a:pt x="25784" y="12200"/>
                  </a:cubicBezTo>
                  <a:cubicBezTo>
                    <a:pt x="25767" y="12945"/>
                    <a:pt x="25698" y="13690"/>
                    <a:pt x="25576" y="14435"/>
                  </a:cubicBezTo>
                  <a:cubicBezTo>
                    <a:pt x="25472" y="15111"/>
                    <a:pt x="25317" y="15769"/>
                    <a:pt x="25074" y="16410"/>
                  </a:cubicBezTo>
                  <a:cubicBezTo>
                    <a:pt x="24953" y="16740"/>
                    <a:pt x="24797" y="17069"/>
                    <a:pt x="24623" y="17381"/>
                  </a:cubicBezTo>
                  <a:cubicBezTo>
                    <a:pt x="24467" y="17658"/>
                    <a:pt x="24259" y="17918"/>
                    <a:pt x="24034" y="18161"/>
                  </a:cubicBezTo>
                  <a:cubicBezTo>
                    <a:pt x="22804" y="19460"/>
                    <a:pt x="20794" y="19893"/>
                    <a:pt x="18611" y="19980"/>
                  </a:cubicBezTo>
                  <a:cubicBezTo>
                    <a:pt x="15682" y="20084"/>
                    <a:pt x="12424" y="19530"/>
                    <a:pt x="10345" y="19443"/>
                  </a:cubicBezTo>
                  <a:cubicBezTo>
                    <a:pt x="6602" y="19391"/>
                    <a:pt x="0" y="19928"/>
                    <a:pt x="416" y="14591"/>
                  </a:cubicBezTo>
                  <a:cubicBezTo>
                    <a:pt x="399" y="14002"/>
                    <a:pt x="416" y="13395"/>
                    <a:pt x="468" y="12806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3516050" y="4156025"/>
              <a:ext cx="283775" cy="133875"/>
            </a:xfrm>
            <a:custGeom>
              <a:rect b="b" l="l" r="r" t="t"/>
              <a:pathLst>
                <a:path extrusionOk="0" fill="none" h="5355" w="11351">
                  <a:moveTo>
                    <a:pt x="11350" y="0"/>
                  </a:moveTo>
                  <a:cubicBezTo>
                    <a:pt x="8041" y="1802"/>
                    <a:pt x="4644" y="3431"/>
                    <a:pt x="1161" y="4852"/>
                  </a:cubicBezTo>
                  <a:cubicBezTo>
                    <a:pt x="780" y="5043"/>
                    <a:pt x="399" y="5216"/>
                    <a:pt x="0" y="5355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2"/>
            <p:cNvSpPr/>
            <p:nvPr/>
          </p:nvSpPr>
          <p:spPr>
            <a:xfrm>
              <a:off x="3514750" y="4276025"/>
              <a:ext cx="287675" cy="15175"/>
            </a:xfrm>
            <a:custGeom>
              <a:rect b="b" l="l" r="r" t="t"/>
              <a:pathLst>
                <a:path extrusionOk="0" fill="none" h="607" w="11507">
                  <a:moveTo>
                    <a:pt x="0" y="607"/>
                  </a:moveTo>
                  <a:lnTo>
                    <a:pt x="52" y="607"/>
                  </a:lnTo>
                  <a:cubicBezTo>
                    <a:pt x="3362" y="607"/>
                    <a:pt x="6620" y="104"/>
                    <a:pt x="9877" y="104"/>
                  </a:cubicBezTo>
                  <a:cubicBezTo>
                    <a:pt x="10432" y="104"/>
                    <a:pt x="10952" y="0"/>
                    <a:pt x="11506" y="52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4255950" y="3965850"/>
              <a:ext cx="130850" cy="491275"/>
            </a:xfrm>
            <a:custGeom>
              <a:rect b="b" l="l" r="r" t="t"/>
              <a:pathLst>
                <a:path extrusionOk="0" fill="none" h="19651" w="5234">
                  <a:moveTo>
                    <a:pt x="122" y="0"/>
                  </a:moveTo>
                  <a:cubicBezTo>
                    <a:pt x="625" y="52"/>
                    <a:pt x="1803" y="35"/>
                    <a:pt x="2444" y="503"/>
                  </a:cubicBezTo>
                  <a:cubicBezTo>
                    <a:pt x="2843" y="780"/>
                    <a:pt x="3189" y="1109"/>
                    <a:pt x="3501" y="1473"/>
                  </a:cubicBezTo>
                  <a:cubicBezTo>
                    <a:pt x="3934" y="1976"/>
                    <a:pt x="4298" y="2565"/>
                    <a:pt x="4558" y="3171"/>
                  </a:cubicBezTo>
                  <a:cubicBezTo>
                    <a:pt x="4818" y="3760"/>
                    <a:pt x="4991" y="4384"/>
                    <a:pt x="5061" y="5025"/>
                  </a:cubicBezTo>
                  <a:cubicBezTo>
                    <a:pt x="5061" y="5043"/>
                    <a:pt x="5061" y="5043"/>
                    <a:pt x="5061" y="5043"/>
                  </a:cubicBezTo>
                  <a:cubicBezTo>
                    <a:pt x="5113" y="5788"/>
                    <a:pt x="5165" y="6516"/>
                    <a:pt x="5182" y="7243"/>
                  </a:cubicBezTo>
                  <a:cubicBezTo>
                    <a:pt x="5217" y="7971"/>
                    <a:pt x="5234" y="8751"/>
                    <a:pt x="5234" y="9513"/>
                  </a:cubicBezTo>
                  <a:cubicBezTo>
                    <a:pt x="5234" y="10311"/>
                    <a:pt x="5182" y="11108"/>
                    <a:pt x="5130" y="11905"/>
                  </a:cubicBezTo>
                  <a:cubicBezTo>
                    <a:pt x="5095" y="12615"/>
                    <a:pt x="5026" y="13308"/>
                    <a:pt x="4939" y="14001"/>
                  </a:cubicBezTo>
                  <a:cubicBezTo>
                    <a:pt x="4887" y="14435"/>
                    <a:pt x="4818" y="14850"/>
                    <a:pt x="4749" y="15284"/>
                  </a:cubicBezTo>
                  <a:cubicBezTo>
                    <a:pt x="4714" y="15474"/>
                    <a:pt x="4679" y="15648"/>
                    <a:pt x="4610" y="15838"/>
                  </a:cubicBezTo>
                  <a:cubicBezTo>
                    <a:pt x="4350" y="16531"/>
                    <a:pt x="3952" y="17190"/>
                    <a:pt x="3432" y="17744"/>
                  </a:cubicBezTo>
                  <a:cubicBezTo>
                    <a:pt x="2513" y="18732"/>
                    <a:pt x="1231" y="19512"/>
                    <a:pt x="1" y="19650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4386775" y="4203675"/>
              <a:ext cx="46825" cy="900"/>
            </a:xfrm>
            <a:custGeom>
              <a:rect b="b" l="l" r="r" t="t"/>
              <a:pathLst>
                <a:path extrusionOk="0" fill="none" h="36" w="1873">
                  <a:moveTo>
                    <a:pt x="1" y="0"/>
                  </a:moveTo>
                  <a:cubicBezTo>
                    <a:pt x="694" y="35"/>
                    <a:pt x="1231" y="0"/>
                    <a:pt x="1872" y="0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4386350" y="4262150"/>
              <a:ext cx="46375" cy="1325"/>
            </a:xfrm>
            <a:custGeom>
              <a:rect b="b" l="l" r="r" t="t"/>
              <a:pathLst>
                <a:path extrusionOk="0" fill="none" h="53" w="1855">
                  <a:moveTo>
                    <a:pt x="1" y="53"/>
                  </a:moveTo>
                  <a:cubicBezTo>
                    <a:pt x="607" y="1"/>
                    <a:pt x="1248" y="1"/>
                    <a:pt x="1855" y="1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4386350" y="4143450"/>
              <a:ext cx="47250" cy="8275"/>
            </a:xfrm>
            <a:custGeom>
              <a:rect b="b" l="l" r="r" t="t"/>
              <a:pathLst>
                <a:path extrusionOk="0" fill="none" h="331" w="1890">
                  <a:moveTo>
                    <a:pt x="1" y="139"/>
                  </a:moveTo>
                  <a:cubicBezTo>
                    <a:pt x="555" y="139"/>
                    <a:pt x="1439" y="330"/>
                    <a:pt x="1889" y="1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2"/>
            <p:cNvSpPr/>
            <p:nvPr/>
          </p:nvSpPr>
          <p:spPr>
            <a:xfrm>
              <a:off x="4386350" y="4088000"/>
              <a:ext cx="42925" cy="4800"/>
            </a:xfrm>
            <a:custGeom>
              <a:rect b="b" l="l" r="r" t="t"/>
              <a:pathLst>
                <a:path extrusionOk="0" fill="none" h="192" w="1717">
                  <a:moveTo>
                    <a:pt x="1" y="157"/>
                  </a:moveTo>
                  <a:cubicBezTo>
                    <a:pt x="642" y="191"/>
                    <a:pt x="1058" y="105"/>
                    <a:pt x="1716" y="1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2"/>
            <p:cNvSpPr/>
            <p:nvPr/>
          </p:nvSpPr>
          <p:spPr>
            <a:xfrm>
              <a:off x="4374650" y="4039500"/>
              <a:ext cx="48550" cy="6075"/>
            </a:xfrm>
            <a:custGeom>
              <a:rect b="b" l="l" r="r" t="t"/>
              <a:pathLst>
                <a:path extrusionOk="0" fill="none" h="243" w="1942">
                  <a:moveTo>
                    <a:pt x="1" y="191"/>
                  </a:moveTo>
                  <a:cubicBezTo>
                    <a:pt x="746" y="243"/>
                    <a:pt x="1214" y="0"/>
                    <a:pt x="1942" y="191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2"/>
            <p:cNvSpPr/>
            <p:nvPr/>
          </p:nvSpPr>
          <p:spPr>
            <a:xfrm>
              <a:off x="4342600" y="4001800"/>
              <a:ext cx="54175" cy="2200"/>
            </a:xfrm>
            <a:custGeom>
              <a:rect b="b" l="l" r="r" t="t"/>
              <a:pathLst>
                <a:path extrusionOk="0" fill="none" h="88" w="2167">
                  <a:moveTo>
                    <a:pt x="0" y="35"/>
                  </a:moveTo>
                  <a:lnTo>
                    <a:pt x="35" y="35"/>
                  </a:lnTo>
                  <a:cubicBezTo>
                    <a:pt x="763" y="0"/>
                    <a:pt x="1439" y="87"/>
                    <a:pt x="2166" y="87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2"/>
            <p:cNvSpPr/>
            <p:nvPr/>
          </p:nvSpPr>
          <p:spPr>
            <a:xfrm>
              <a:off x="4380725" y="4312850"/>
              <a:ext cx="47250" cy="4775"/>
            </a:xfrm>
            <a:custGeom>
              <a:rect b="b" l="l" r="r" t="t"/>
              <a:pathLst>
                <a:path extrusionOk="0" fill="none" h="191" w="1890">
                  <a:moveTo>
                    <a:pt x="0" y="139"/>
                  </a:moveTo>
                  <a:cubicBezTo>
                    <a:pt x="451" y="0"/>
                    <a:pt x="1421" y="52"/>
                    <a:pt x="1889" y="191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2"/>
            <p:cNvSpPr/>
            <p:nvPr/>
          </p:nvSpPr>
          <p:spPr>
            <a:xfrm>
              <a:off x="4374650" y="4362650"/>
              <a:ext cx="39450" cy="3500"/>
            </a:xfrm>
            <a:custGeom>
              <a:rect b="b" l="l" r="r" t="t"/>
              <a:pathLst>
                <a:path extrusionOk="0" fill="none" h="140" w="1578">
                  <a:moveTo>
                    <a:pt x="1" y="1"/>
                  </a:moveTo>
                  <a:cubicBezTo>
                    <a:pt x="521" y="1"/>
                    <a:pt x="1058" y="53"/>
                    <a:pt x="1578" y="139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2"/>
            <p:cNvSpPr/>
            <p:nvPr/>
          </p:nvSpPr>
          <p:spPr>
            <a:xfrm>
              <a:off x="4342600" y="4409000"/>
              <a:ext cx="48550" cy="2200"/>
            </a:xfrm>
            <a:custGeom>
              <a:rect b="b" l="l" r="r" t="t"/>
              <a:pathLst>
                <a:path extrusionOk="0" fill="none" h="88" w="1942">
                  <a:moveTo>
                    <a:pt x="0" y="36"/>
                  </a:moveTo>
                  <a:cubicBezTo>
                    <a:pt x="642" y="1"/>
                    <a:pt x="1300" y="88"/>
                    <a:pt x="1941" y="88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42"/>
          <p:cNvGrpSpPr/>
          <p:nvPr/>
        </p:nvGrpSpPr>
        <p:grpSpPr>
          <a:xfrm>
            <a:off x="2694688" y="3702153"/>
            <a:ext cx="537416" cy="687186"/>
            <a:chOff x="4899999" y="2882095"/>
            <a:chExt cx="271244" cy="346801"/>
          </a:xfrm>
        </p:grpSpPr>
        <p:sp>
          <p:nvSpPr>
            <p:cNvPr id="693" name="Google Shape;693;p42"/>
            <p:cNvSpPr/>
            <p:nvPr/>
          </p:nvSpPr>
          <p:spPr>
            <a:xfrm>
              <a:off x="4899999" y="2882095"/>
              <a:ext cx="271244" cy="346801"/>
            </a:xfrm>
            <a:custGeom>
              <a:rect b="b" l="l" r="r" t="t"/>
              <a:pathLst>
                <a:path extrusionOk="0" h="10947" w="8562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5090491" y="3141364"/>
              <a:ext cx="10581" cy="86391"/>
            </a:xfrm>
            <a:custGeom>
              <a:rect b="b" l="l" r="r" t="t"/>
              <a:pathLst>
                <a:path extrusionOk="0" h="2727" w="334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5031281" y="315229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5031281" y="3217555"/>
              <a:ext cx="10201" cy="10201"/>
            </a:xfrm>
            <a:custGeom>
              <a:rect b="b" l="l" r="r" t="t"/>
              <a:pathLst>
                <a:path extrusionOk="0" h="322" w="32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5031281" y="318473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499884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506372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4993550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5058051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5007141" y="3025574"/>
              <a:ext cx="58481" cy="32092"/>
            </a:xfrm>
            <a:custGeom>
              <a:rect b="b" l="l" r="r" t="t"/>
              <a:pathLst>
                <a:path extrusionOk="0" h="1013" w="1846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03" name="Google Shape;703;p42"/>
          <p:cNvGrpSpPr/>
          <p:nvPr/>
        </p:nvGrpSpPr>
        <p:grpSpPr>
          <a:xfrm>
            <a:off x="277900" y="309925"/>
            <a:ext cx="314328" cy="248002"/>
            <a:chOff x="0" y="803700"/>
            <a:chExt cx="314328" cy="248002"/>
          </a:xfrm>
        </p:grpSpPr>
        <p:sp>
          <p:nvSpPr>
            <p:cNvPr id="704" name="Google Shape;704;p42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2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6" name="Google Shape;706;p42"/>
          <p:cNvSpPr/>
          <p:nvPr/>
        </p:nvSpPr>
        <p:spPr>
          <a:xfrm>
            <a:off x="8471825" y="4389338"/>
            <a:ext cx="424650" cy="379725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7" name="Google Shape;7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9001" y="309916"/>
            <a:ext cx="2086001" cy="8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42"/>
          <p:cNvSpPr txBox="1"/>
          <p:nvPr/>
        </p:nvSpPr>
        <p:spPr>
          <a:xfrm>
            <a:off x="3848600" y="3638675"/>
            <a:ext cx="684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Shadi Jaacob khoury,  Roey Hel-Or</a:t>
            </a:r>
            <a:endParaRPr b="1" sz="18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Sima Wattad, Neveh Porat</a:t>
            </a:r>
            <a:endParaRPr b="1" sz="18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Elad Eckstein, Samech, Sophe, Hadas</a:t>
            </a:r>
            <a:endParaRPr b="1" sz="18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3"/>
          <p:cNvSpPr/>
          <p:nvPr/>
        </p:nvSpPr>
        <p:spPr>
          <a:xfrm>
            <a:off x="1265700" y="1042425"/>
            <a:ext cx="6758100" cy="1644600"/>
          </a:xfrm>
          <a:prstGeom prst="roundRect">
            <a:avLst>
              <a:gd fmla="val 50000" name="adj"/>
            </a:avLst>
          </a:prstGeom>
          <a:solidFill>
            <a:srgbClr val="67C6EA">
              <a:alpha val="1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3"/>
          <p:cNvSpPr txBox="1"/>
          <p:nvPr/>
        </p:nvSpPr>
        <p:spPr>
          <a:xfrm>
            <a:off x="1562700" y="1161600"/>
            <a:ext cx="6173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	</a:t>
            </a:r>
            <a:r>
              <a:rPr b="1" lang="en" sz="43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Our </a:t>
            </a:r>
            <a:r>
              <a:rPr b="1" lang="en" sz="4300" u="sng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platform</a:t>
            </a:r>
            <a:r>
              <a:rPr b="1" lang="en" sz="43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 helps generate games that...</a:t>
            </a:r>
            <a:endParaRPr b="1" sz="43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grpSp>
        <p:nvGrpSpPr>
          <p:cNvPr id="715" name="Google Shape;715;p43"/>
          <p:cNvGrpSpPr/>
          <p:nvPr/>
        </p:nvGrpSpPr>
        <p:grpSpPr>
          <a:xfrm>
            <a:off x="1203702" y="610555"/>
            <a:ext cx="681094" cy="551050"/>
            <a:chOff x="5137200" y="3730975"/>
            <a:chExt cx="468750" cy="379250"/>
          </a:xfrm>
        </p:grpSpPr>
        <p:sp>
          <p:nvSpPr>
            <p:cNvPr id="716" name="Google Shape;716;p43"/>
            <p:cNvSpPr/>
            <p:nvPr/>
          </p:nvSpPr>
          <p:spPr>
            <a:xfrm>
              <a:off x="5137200" y="3730975"/>
              <a:ext cx="468750" cy="379250"/>
            </a:xfrm>
            <a:custGeom>
              <a:rect b="b" l="l" r="r" t="t"/>
              <a:pathLst>
                <a:path extrusionOk="0" h="15170" w="18750">
                  <a:moveTo>
                    <a:pt x="10429" y="469"/>
                  </a:moveTo>
                  <a:cubicBezTo>
                    <a:pt x="11338" y="469"/>
                    <a:pt x="12242" y="551"/>
                    <a:pt x="13116" y="791"/>
                  </a:cubicBezTo>
                  <a:cubicBezTo>
                    <a:pt x="15971" y="1576"/>
                    <a:pt x="18117" y="4355"/>
                    <a:pt x="17379" y="7382"/>
                  </a:cubicBezTo>
                  <a:cubicBezTo>
                    <a:pt x="16675" y="10289"/>
                    <a:pt x="13672" y="11337"/>
                    <a:pt x="10965" y="11337"/>
                  </a:cubicBezTo>
                  <a:cubicBezTo>
                    <a:pt x="10764" y="11337"/>
                    <a:pt x="10564" y="11331"/>
                    <a:pt x="10366" y="11320"/>
                  </a:cubicBezTo>
                  <a:cubicBezTo>
                    <a:pt x="10271" y="11320"/>
                    <a:pt x="10184" y="11387"/>
                    <a:pt x="10165" y="11482"/>
                  </a:cubicBezTo>
                  <a:cubicBezTo>
                    <a:pt x="9964" y="12584"/>
                    <a:pt x="10232" y="13724"/>
                    <a:pt x="10903" y="14625"/>
                  </a:cubicBezTo>
                  <a:cubicBezTo>
                    <a:pt x="9207" y="14251"/>
                    <a:pt x="7224" y="13533"/>
                    <a:pt x="7291" y="11511"/>
                  </a:cubicBezTo>
                  <a:cubicBezTo>
                    <a:pt x="7291" y="11384"/>
                    <a:pt x="7183" y="11298"/>
                    <a:pt x="7072" y="11298"/>
                  </a:cubicBezTo>
                  <a:cubicBezTo>
                    <a:pt x="7025" y="11298"/>
                    <a:pt x="6977" y="11314"/>
                    <a:pt x="6937" y="11348"/>
                  </a:cubicBezTo>
                  <a:cubicBezTo>
                    <a:pt x="6917" y="11310"/>
                    <a:pt x="6870" y="11291"/>
                    <a:pt x="6831" y="11291"/>
                  </a:cubicBezTo>
                  <a:cubicBezTo>
                    <a:pt x="4293" y="11176"/>
                    <a:pt x="1524" y="10927"/>
                    <a:pt x="824" y="8014"/>
                  </a:cubicBezTo>
                  <a:cubicBezTo>
                    <a:pt x="489" y="6606"/>
                    <a:pt x="480" y="5025"/>
                    <a:pt x="1236" y="3751"/>
                  </a:cubicBezTo>
                  <a:cubicBezTo>
                    <a:pt x="1955" y="2525"/>
                    <a:pt x="3220" y="1730"/>
                    <a:pt x="4532" y="1279"/>
                  </a:cubicBezTo>
                  <a:cubicBezTo>
                    <a:pt x="5902" y="810"/>
                    <a:pt x="7349" y="657"/>
                    <a:pt x="8795" y="542"/>
                  </a:cubicBezTo>
                  <a:cubicBezTo>
                    <a:pt x="9338" y="499"/>
                    <a:pt x="9884" y="469"/>
                    <a:pt x="10429" y="469"/>
                  </a:cubicBezTo>
                  <a:close/>
                  <a:moveTo>
                    <a:pt x="10219" y="0"/>
                  </a:moveTo>
                  <a:cubicBezTo>
                    <a:pt x="8777" y="0"/>
                    <a:pt x="7321" y="208"/>
                    <a:pt x="6007" y="455"/>
                  </a:cubicBezTo>
                  <a:cubicBezTo>
                    <a:pt x="2798" y="1059"/>
                    <a:pt x="1" y="3061"/>
                    <a:pt x="192" y="6616"/>
                  </a:cubicBezTo>
                  <a:cubicBezTo>
                    <a:pt x="269" y="8177"/>
                    <a:pt x="729" y="9835"/>
                    <a:pt x="2108" y="10735"/>
                  </a:cubicBezTo>
                  <a:cubicBezTo>
                    <a:pt x="3178" y="11431"/>
                    <a:pt x="4493" y="11601"/>
                    <a:pt x="5771" y="11601"/>
                  </a:cubicBezTo>
                  <a:cubicBezTo>
                    <a:pt x="6130" y="11601"/>
                    <a:pt x="6485" y="11587"/>
                    <a:pt x="6831" y="11569"/>
                  </a:cubicBezTo>
                  <a:cubicBezTo>
                    <a:pt x="6841" y="11569"/>
                    <a:pt x="6850" y="11569"/>
                    <a:pt x="6860" y="11559"/>
                  </a:cubicBezTo>
                  <a:lnTo>
                    <a:pt x="6860" y="11559"/>
                  </a:lnTo>
                  <a:cubicBezTo>
                    <a:pt x="6812" y="14021"/>
                    <a:pt x="9437" y="14807"/>
                    <a:pt x="11411" y="15161"/>
                  </a:cubicBezTo>
                  <a:cubicBezTo>
                    <a:pt x="11431" y="15167"/>
                    <a:pt x="11451" y="15169"/>
                    <a:pt x="11470" y="15169"/>
                  </a:cubicBezTo>
                  <a:cubicBezTo>
                    <a:pt x="11648" y="15169"/>
                    <a:pt x="11760" y="14945"/>
                    <a:pt x="11621" y="14807"/>
                  </a:cubicBezTo>
                  <a:cubicBezTo>
                    <a:pt x="11047" y="14232"/>
                    <a:pt x="10232" y="12967"/>
                    <a:pt x="10520" y="12076"/>
                  </a:cubicBezTo>
                  <a:cubicBezTo>
                    <a:pt x="10607" y="11810"/>
                    <a:pt x="10783" y="11756"/>
                    <a:pt x="11002" y="11756"/>
                  </a:cubicBezTo>
                  <a:cubicBezTo>
                    <a:pt x="11149" y="11756"/>
                    <a:pt x="11315" y="11781"/>
                    <a:pt x="11486" y="11781"/>
                  </a:cubicBezTo>
                  <a:cubicBezTo>
                    <a:pt x="11509" y="11781"/>
                    <a:pt x="11531" y="11780"/>
                    <a:pt x="11554" y="11779"/>
                  </a:cubicBezTo>
                  <a:cubicBezTo>
                    <a:pt x="11928" y="11760"/>
                    <a:pt x="12302" y="11722"/>
                    <a:pt x="12666" y="11655"/>
                  </a:cubicBezTo>
                  <a:cubicBezTo>
                    <a:pt x="14103" y="11425"/>
                    <a:pt x="15530" y="10850"/>
                    <a:pt x="16546" y="9787"/>
                  </a:cubicBezTo>
                  <a:cubicBezTo>
                    <a:pt x="18749" y="7478"/>
                    <a:pt x="18213" y="3789"/>
                    <a:pt x="15894" y="1778"/>
                  </a:cubicBezTo>
                  <a:cubicBezTo>
                    <a:pt x="14336" y="428"/>
                    <a:pt x="12291" y="0"/>
                    <a:pt x="10219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5492400" y="3873050"/>
              <a:ext cx="48625" cy="41450"/>
            </a:xfrm>
            <a:custGeom>
              <a:rect b="b" l="l" r="r" t="t"/>
              <a:pathLst>
                <a:path extrusionOk="0" h="1658" w="1945">
                  <a:moveTo>
                    <a:pt x="1009" y="366"/>
                  </a:moveTo>
                  <a:cubicBezTo>
                    <a:pt x="1120" y="366"/>
                    <a:pt x="1230" y="406"/>
                    <a:pt x="1322" y="501"/>
                  </a:cubicBezTo>
                  <a:cubicBezTo>
                    <a:pt x="1523" y="703"/>
                    <a:pt x="1456" y="1086"/>
                    <a:pt x="1217" y="1239"/>
                  </a:cubicBezTo>
                  <a:cubicBezTo>
                    <a:pt x="1147" y="1281"/>
                    <a:pt x="1069" y="1300"/>
                    <a:pt x="990" y="1300"/>
                  </a:cubicBezTo>
                  <a:cubicBezTo>
                    <a:pt x="765" y="1300"/>
                    <a:pt x="533" y="1145"/>
                    <a:pt x="470" y="933"/>
                  </a:cubicBezTo>
                  <a:cubicBezTo>
                    <a:pt x="431" y="818"/>
                    <a:pt x="441" y="703"/>
                    <a:pt x="489" y="597"/>
                  </a:cubicBezTo>
                  <a:cubicBezTo>
                    <a:pt x="517" y="597"/>
                    <a:pt x="556" y="578"/>
                    <a:pt x="584" y="549"/>
                  </a:cubicBezTo>
                  <a:cubicBezTo>
                    <a:pt x="696" y="443"/>
                    <a:pt x="854" y="366"/>
                    <a:pt x="1009" y="366"/>
                  </a:cubicBezTo>
                  <a:close/>
                  <a:moveTo>
                    <a:pt x="1000" y="1"/>
                  </a:moveTo>
                  <a:cubicBezTo>
                    <a:pt x="954" y="1"/>
                    <a:pt x="908" y="5"/>
                    <a:pt x="862" y="13"/>
                  </a:cubicBezTo>
                  <a:cubicBezTo>
                    <a:pt x="355" y="13"/>
                    <a:pt x="0" y="636"/>
                    <a:pt x="153" y="1086"/>
                  </a:cubicBezTo>
                  <a:cubicBezTo>
                    <a:pt x="288" y="1443"/>
                    <a:pt x="626" y="1657"/>
                    <a:pt x="981" y="1657"/>
                  </a:cubicBezTo>
                  <a:cubicBezTo>
                    <a:pt x="1131" y="1657"/>
                    <a:pt x="1285" y="1619"/>
                    <a:pt x="1428" y="1536"/>
                  </a:cubicBezTo>
                  <a:cubicBezTo>
                    <a:pt x="1830" y="1268"/>
                    <a:pt x="1945" y="626"/>
                    <a:pt x="1610" y="262"/>
                  </a:cubicBezTo>
                  <a:cubicBezTo>
                    <a:pt x="1443" y="95"/>
                    <a:pt x="1223" y="1"/>
                    <a:pt x="1000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5503175" y="3882200"/>
              <a:ext cx="27325" cy="23375"/>
            </a:xfrm>
            <a:custGeom>
              <a:rect b="b" l="l" r="r" t="t"/>
              <a:pathLst>
                <a:path extrusionOk="0" h="935" w="1093">
                  <a:moveTo>
                    <a:pt x="578" y="0"/>
                  </a:moveTo>
                  <a:cubicBezTo>
                    <a:pt x="423" y="0"/>
                    <a:pt x="265" y="77"/>
                    <a:pt x="153" y="183"/>
                  </a:cubicBezTo>
                  <a:cubicBezTo>
                    <a:pt x="125" y="212"/>
                    <a:pt x="86" y="231"/>
                    <a:pt x="58" y="231"/>
                  </a:cubicBezTo>
                  <a:cubicBezTo>
                    <a:pt x="10" y="337"/>
                    <a:pt x="0" y="452"/>
                    <a:pt x="39" y="567"/>
                  </a:cubicBezTo>
                  <a:cubicBezTo>
                    <a:pt x="102" y="779"/>
                    <a:pt x="334" y="934"/>
                    <a:pt x="559" y="934"/>
                  </a:cubicBezTo>
                  <a:cubicBezTo>
                    <a:pt x="638" y="934"/>
                    <a:pt x="716" y="915"/>
                    <a:pt x="786" y="873"/>
                  </a:cubicBezTo>
                  <a:cubicBezTo>
                    <a:pt x="1016" y="729"/>
                    <a:pt x="1092" y="337"/>
                    <a:pt x="891" y="135"/>
                  </a:cubicBezTo>
                  <a:cubicBezTo>
                    <a:pt x="799" y="40"/>
                    <a:pt x="689" y="0"/>
                    <a:pt x="578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5357300" y="3874175"/>
              <a:ext cx="46025" cy="38575"/>
            </a:xfrm>
            <a:custGeom>
              <a:rect b="b" l="l" r="r" t="t"/>
              <a:pathLst>
                <a:path extrusionOk="0" h="1543" w="1841">
                  <a:moveTo>
                    <a:pt x="892" y="350"/>
                  </a:moveTo>
                  <a:cubicBezTo>
                    <a:pt x="1002" y="350"/>
                    <a:pt x="1111" y="388"/>
                    <a:pt x="1198" y="466"/>
                  </a:cubicBezTo>
                  <a:cubicBezTo>
                    <a:pt x="1438" y="658"/>
                    <a:pt x="1323" y="974"/>
                    <a:pt x="1093" y="1108"/>
                  </a:cubicBezTo>
                  <a:cubicBezTo>
                    <a:pt x="1018" y="1161"/>
                    <a:pt x="934" y="1185"/>
                    <a:pt x="851" y="1185"/>
                  </a:cubicBezTo>
                  <a:cubicBezTo>
                    <a:pt x="677" y="1185"/>
                    <a:pt x="509" y="1078"/>
                    <a:pt x="451" y="897"/>
                  </a:cubicBezTo>
                  <a:cubicBezTo>
                    <a:pt x="413" y="782"/>
                    <a:pt x="403" y="658"/>
                    <a:pt x="442" y="543"/>
                  </a:cubicBezTo>
                  <a:cubicBezTo>
                    <a:pt x="489" y="543"/>
                    <a:pt x="528" y="524"/>
                    <a:pt x="556" y="485"/>
                  </a:cubicBezTo>
                  <a:cubicBezTo>
                    <a:pt x="651" y="395"/>
                    <a:pt x="772" y="350"/>
                    <a:pt x="892" y="350"/>
                  </a:cubicBezTo>
                  <a:close/>
                  <a:moveTo>
                    <a:pt x="873" y="0"/>
                  </a:moveTo>
                  <a:cubicBezTo>
                    <a:pt x="790" y="0"/>
                    <a:pt x="706" y="12"/>
                    <a:pt x="624" y="35"/>
                  </a:cubicBezTo>
                  <a:cubicBezTo>
                    <a:pt x="614" y="30"/>
                    <a:pt x="602" y="28"/>
                    <a:pt x="590" y="28"/>
                  </a:cubicBezTo>
                  <a:cubicBezTo>
                    <a:pt x="578" y="28"/>
                    <a:pt x="566" y="30"/>
                    <a:pt x="556" y="35"/>
                  </a:cubicBezTo>
                  <a:cubicBezTo>
                    <a:pt x="125" y="179"/>
                    <a:pt x="1" y="744"/>
                    <a:pt x="173" y="1118"/>
                  </a:cubicBezTo>
                  <a:cubicBezTo>
                    <a:pt x="305" y="1405"/>
                    <a:pt x="571" y="1542"/>
                    <a:pt x="845" y="1542"/>
                  </a:cubicBezTo>
                  <a:cubicBezTo>
                    <a:pt x="1011" y="1542"/>
                    <a:pt x="1179" y="1492"/>
                    <a:pt x="1323" y="1395"/>
                  </a:cubicBezTo>
                  <a:cubicBezTo>
                    <a:pt x="1706" y="1137"/>
                    <a:pt x="1840" y="600"/>
                    <a:pt x="1486" y="246"/>
                  </a:cubicBezTo>
                  <a:cubicBezTo>
                    <a:pt x="1318" y="85"/>
                    <a:pt x="1098" y="0"/>
                    <a:pt x="873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5367375" y="3882825"/>
              <a:ext cx="25875" cy="21100"/>
            </a:xfrm>
            <a:custGeom>
              <a:rect b="b" l="l" r="r" t="t"/>
              <a:pathLst>
                <a:path extrusionOk="0" h="844" w="1035">
                  <a:moveTo>
                    <a:pt x="481" y="0"/>
                  </a:moveTo>
                  <a:cubicBezTo>
                    <a:pt x="361" y="0"/>
                    <a:pt x="242" y="46"/>
                    <a:pt x="153" y="139"/>
                  </a:cubicBezTo>
                  <a:cubicBezTo>
                    <a:pt x="129" y="164"/>
                    <a:pt x="89" y="189"/>
                    <a:pt x="54" y="189"/>
                  </a:cubicBezTo>
                  <a:cubicBezTo>
                    <a:pt x="49" y="189"/>
                    <a:pt x="44" y="188"/>
                    <a:pt x="39" y="187"/>
                  </a:cubicBezTo>
                  <a:lnTo>
                    <a:pt x="39" y="187"/>
                  </a:lnTo>
                  <a:cubicBezTo>
                    <a:pt x="0" y="312"/>
                    <a:pt x="0" y="436"/>
                    <a:pt x="48" y="551"/>
                  </a:cubicBezTo>
                  <a:cubicBezTo>
                    <a:pt x="106" y="732"/>
                    <a:pt x="274" y="844"/>
                    <a:pt x="447" y="844"/>
                  </a:cubicBezTo>
                  <a:cubicBezTo>
                    <a:pt x="531" y="844"/>
                    <a:pt x="615" y="818"/>
                    <a:pt x="690" y="762"/>
                  </a:cubicBezTo>
                  <a:cubicBezTo>
                    <a:pt x="920" y="628"/>
                    <a:pt x="1035" y="312"/>
                    <a:pt x="795" y="120"/>
                  </a:cubicBezTo>
                  <a:cubicBezTo>
                    <a:pt x="707" y="41"/>
                    <a:pt x="593" y="0"/>
                    <a:pt x="481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217675" y="3874425"/>
              <a:ext cx="48875" cy="41475"/>
            </a:xfrm>
            <a:custGeom>
              <a:rect b="b" l="l" r="r" t="t"/>
              <a:pathLst>
                <a:path extrusionOk="0" h="1659" w="1955">
                  <a:moveTo>
                    <a:pt x="852" y="214"/>
                  </a:moveTo>
                  <a:cubicBezTo>
                    <a:pt x="1408" y="214"/>
                    <a:pt x="1761" y="989"/>
                    <a:pt x="1131" y="1261"/>
                  </a:cubicBezTo>
                  <a:cubicBezTo>
                    <a:pt x="1046" y="1297"/>
                    <a:pt x="968" y="1314"/>
                    <a:pt x="898" y="1314"/>
                  </a:cubicBezTo>
                  <a:cubicBezTo>
                    <a:pt x="448" y="1314"/>
                    <a:pt x="296" y="654"/>
                    <a:pt x="652" y="332"/>
                  </a:cubicBezTo>
                  <a:cubicBezTo>
                    <a:pt x="671" y="303"/>
                    <a:pt x="690" y="264"/>
                    <a:pt x="690" y="236"/>
                  </a:cubicBezTo>
                  <a:cubicBezTo>
                    <a:pt x="746" y="221"/>
                    <a:pt x="800" y="214"/>
                    <a:pt x="852" y="214"/>
                  </a:cubicBezTo>
                  <a:close/>
                  <a:moveTo>
                    <a:pt x="971" y="0"/>
                  </a:moveTo>
                  <a:cubicBezTo>
                    <a:pt x="848" y="0"/>
                    <a:pt x="723" y="27"/>
                    <a:pt x="604" y="82"/>
                  </a:cubicBezTo>
                  <a:cubicBezTo>
                    <a:pt x="580" y="68"/>
                    <a:pt x="554" y="61"/>
                    <a:pt x="527" y="61"/>
                  </a:cubicBezTo>
                  <a:cubicBezTo>
                    <a:pt x="501" y="61"/>
                    <a:pt x="475" y="68"/>
                    <a:pt x="451" y="82"/>
                  </a:cubicBezTo>
                  <a:cubicBezTo>
                    <a:pt x="87" y="322"/>
                    <a:pt x="1" y="839"/>
                    <a:pt x="192" y="1222"/>
                  </a:cubicBezTo>
                  <a:cubicBezTo>
                    <a:pt x="337" y="1500"/>
                    <a:pt x="624" y="1659"/>
                    <a:pt x="919" y="1659"/>
                  </a:cubicBezTo>
                  <a:cubicBezTo>
                    <a:pt x="1053" y="1659"/>
                    <a:pt x="1188" y="1626"/>
                    <a:pt x="1313" y="1558"/>
                  </a:cubicBezTo>
                  <a:cubicBezTo>
                    <a:pt x="1715" y="1357"/>
                    <a:pt x="1955" y="868"/>
                    <a:pt x="1715" y="446"/>
                  </a:cubicBezTo>
                  <a:cubicBezTo>
                    <a:pt x="1559" y="161"/>
                    <a:pt x="1272" y="0"/>
                    <a:pt x="971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5225050" y="3879800"/>
              <a:ext cx="36725" cy="27475"/>
            </a:xfrm>
            <a:custGeom>
              <a:rect b="b" l="l" r="r" t="t"/>
              <a:pathLst>
                <a:path extrusionOk="0" h="1099" w="1469">
                  <a:moveTo>
                    <a:pt x="551" y="1"/>
                  </a:moveTo>
                  <a:cubicBezTo>
                    <a:pt x="500" y="1"/>
                    <a:pt x="448" y="7"/>
                    <a:pt x="395" y="21"/>
                  </a:cubicBezTo>
                  <a:cubicBezTo>
                    <a:pt x="395" y="49"/>
                    <a:pt x="376" y="88"/>
                    <a:pt x="357" y="117"/>
                  </a:cubicBezTo>
                  <a:cubicBezTo>
                    <a:pt x="1" y="439"/>
                    <a:pt x="153" y="1099"/>
                    <a:pt x="603" y="1099"/>
                  </a:cubicBezTo>
                  <a:cubicBezTo>
                    <a:pt x="673" y="1099"/>
                    <a:pt x="751" y="1082"/>
                    <a:pt x="836" y="1046"/>
                  </a:cubicBezTo>
                  <a:cubicBezTo>
                    <a:pt x="1469" y="773"/>
                    <a:pt x="1110" y="1"/>
                    <a:pt x="551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3" name="Google Shape;723;p43"/>
          <p:cNvGrpSpPr/>
          <p:nvPr/>
        </p:nvGrpSpPr>
        <p:grpSpPr>
          <a:xfrm>
            <a:off x="277900" y="309925"/>
            <a:ext cx="314328" cy="248002"/>
            <a:chOff x="0" y="803700"/>
            <a:chExt cx="314328" cy="248002"/>
          </a:xfrm>
        </p:grpSpPr>
        <p:sp>
          <p:nvSpPr>
            <p:cNvPr id="724" name="Google Shape;724;p43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6" name="Google Shape;726;p43"/>
          <p:cNvSpPr/>
          <p:nvPr/>
        </p:nvSpPr>
        <p:spPr>
          <a:xfrm>
            <a:off x="8471825" y="4389338"/>
            <a:ext cx="424650" cy="379725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3"/>
          <p:cNvSpPr txBox="1"/>
          <p:nvPr/>
        </p:nvSpPr>
        <p:spPr>
          <a:xfrm>
            <a:off x="1562700" y="2898500"/>
            <a:ext cx="6173400" cy="134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700"/>
              <a:buFont typeface="Secular One"/>
              <a:buChar char="●"/>
            </a:pPr>
            <a:r>
              <a:rPr lang="en" sz="17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Are engaging ,creative and fun.</a:t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700"/>
              <a:buFont typeface="Secular One"/>
              <a:buChar char="●"/>
            </a:pPr>
            <a:r>
              <a:rPr lang="en" sz="17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Can be customised to different levels and themes.</a:t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700"/>
              <a:buFont typeface="Secular One"/>
              <a:buChar char="●"/>
            </a:pPr>
            <a:r>
              <a:rPr lang="en" sz="17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Enrich the learning experience.</a:t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700"/>
              <a:buFont typeface="Secular One"/>
              <a:buChar char="●"/>
            </a:pPr>
            <a:r>
              <a:rPr lang="en" sz="17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Are easy to create!</a:t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</p:txBody>
      </p:sp>
      <p:pic>
        <p:nvPicPr>
          <p:cNvPr descr="Community Verified icon" id="728" name="Google Shape;7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196" y="152400"/>
            <a:ext cx="152400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37" y="153000"/>
            <a:ext cx="2704077" cy="11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7338" y="31553"/>
            <a:ext cx="1643274" cy="137057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/>
          <p:nvPr/>
        </p:nvSpPr>
        <p:spPr>
          <a:xfrm>
            <a:off x="1813700" y="1158650"/>
            <a:ext cx="7082700" cy="2206200"/>
          </a:xfrm>
          <a:prstGeom prst="roundRect">
            <a:avLst>
              <a:gd fmla="val 50000" name="adj"/>
            </a:avLst>
          </a:prstGeom>
          <a:solidFill>
            <a:srgbClr val="67C6EA">
              <a:alpha val="1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 txBox="1"/>
          <p:nvPr/>
        </p:nvSpPr>
        <p:spPr>
          <a:xfrm>
            <a:off x="2153925" y="1466400"/>
            <a:ext cx="6844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Game #1:</a:t>
            </a:r>
            <a:endParaRPr b="1" sz="41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Arabacman</a:t>
            </a:r>
            <a:endParaRPr b="1" sz="41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grpSp>
        <p:nvGrpSpPr>
          <p:cNvPr id="154" name="Google Shape;154;p26"/>
          <p:cNvGrpSpPr/>
          <p:nvPr/>
        </p:nvGrpSpPr>
        <p:grpSpPr>
          <a:xfrm>
            <a:off x="422627" y="1249130"/>
            <a:ext cx="681094" cy="551050"/>
            <a:chOff x="5137200" y="3730975"/>
            <a:chExt cx="468750" cy="379250"/>
          </a:xfrm>
        </p:grpSpPr>
        <p:sp>
          <p:nvSpPr>
            <p:cNvPr id="155" name="Google Shape;155;p26"/>
            <p:cNvSpPr/>
            <p:nvPr/>
          </p:nvSpPr>
          <p:spPr>
            <a:xfrm>
              <a:off x="5137200" y="3730975"/>
              <a:ext cx="468750" cy="379250"/>
            </a:xfrm>
            <a:custGeom>
              <a:rect b="b" l="l" r="r" t="t"/>
              <a:pathLst>
                <a:path extrusionOk="0" h="15170" w="18750">
                  <a:moveTo>
                    <a:pt x="10429" y="469"/>
                  </a:moveTo>
                  <a:cubicBezTo>
                    <a:pt x="11338" y="469"/>
                    <a:pt x="12242" y="551"/>
                    <a:pt x="13116" y="791"/>
                  </a:cubicBezTo>
                  <a:cubicBezTo>
                    <a:pt x="15971" y="1576"/>
                    <a:pt x="18117" y="4355"/>
                    <a:pt x="17379" y="7382"/>
                  </a:cubicBezTo>
                  <a:cubicBezTo>
                    <a:pt x="16675" y="10289"/>
                    <a:pt x="13672" y="11337"/>
                    <a:pt x="10965" y="11337"/>
                  </a:cubicBezTo>
                  <a:cubicBezTo>
                    <a:pt x="10764" y="11337"/>
                    <a:pt x="10564" y="11331"/>
                    <a:pt x="10366" y="11320"/>
                  </a:cubicBezTo>
                  <a:cubicBezTo>
                    <a:pt x="10271" y="11320"/>
                    <a:pt x="10184" y="11387"/>
                    <a:pt x="10165" y="11482"/>
                  </a:cubicBezTo>
                  <a:cubicBezTo>
                    <a:pt x="9964" y="12584"/>
                    <a:pt x="10232" y="13724"/>
                    <a:pt x="10903" y="14625"/>
                  </a:cubicBezTo>
                  <a:cubicBezTo>
                    <a:pt x="9207" y="14251"/>
                    <a:pt x="7224" y="13533"/>
                    <a:pt x="7291" y="11511"/>
                  </a:cubicBezTo>
                  <a:cubicBezTo>
                    <a:pt x="7291" y="11384"/>
                    <a:pt x="7183" y="11298"/>
                    <a:pt x="7072" y="11298"/>
                  </a:cubicBezTo>
                  <a:cubicBezTo>
                    <a:pt x="7025" y="11298"/>
                    <a:pt x="6977" y="11314"/>
                    <a:pt x="6937" y="11348"/>
                  </a:cubicBezTo>
                  <a:cubicBezTo>
                    <a:pt x="6917" y="11310"/>
                    <a:pt x="6870" y="11291"/>
                    <a:pt x="6831" y="11291"/>
                  </a:cubicBezTo>
                  <a:cubicBezTo>
                    <a:pt x="4293" y="11176"/>
                    <a:pt x="1524" y="10927"/>
                    <a:pt x="824" y="8014"/>
                  </a:cubicBezTo>
                  <a:cubicBezTo>
                    <a:pt x="489" y="6606"/>
                    <a:pt x="480" y="5025"/>
                    <a:pt x="1236" y="3751"/>
                  </a:cubicBezTo>
                  <a:cubicBezTo>
                    <a:pt x="1955" y="2525"/>
                    <a:pt x="3220" y="1730"/>
                    <a:pt x="4532" y="1279"/>
                  </a:cubicBezTo>
                  <a:cubicBezTo>
                    <a:pt x="5902" y="810"/>
                    <a:pt x="7349" y="657"/>
                    <a:pt x="8795" y="542"/>
                  </a:cubicBezTo>
                  <a:cubicBezTo>
                    <a:pt x="9338" y="499"/>
                    <a:pt x="9884" y="469"/>
                    <a:pt x="10429" y="469"/>
                  </a:cubicBezTo>
                  <a:close/>
                  <a:moveTo>
                    <a:pt x="10219" y="0"/>
                  </a:moveTo>
                  <a:cubicBezTo>
                    <a:pt x="8777" y="0"/>
                    <a:pt x="7321" y="208"/>
                    <a:pt x="6007" y="455"/>
                  </a:cubicBezTo>
                  <a:cubicBezTo>
                    <a:pt x="2798" y="1059"/>
                    <a:pt x="1" y="3061"/>
                    <a:pt x="192" y="6616"/>
                  </a:cubicBezTo>
                  <a:cubicBezTo>
                    <a:pt x="269" y="8177"/>
                    <a:pt x="729" y="9835"/>
                    <a:pt x="2108" y="10735"/>
                  </a:cubicBezTo>
                  <a:cubicBezTo>
                    <a:pt x="3178" y="11431"/>
                    <a:pt x="4493" y="11601"/>
                    <a:pt x="5771" y="11601"/>
                  </a:cubicBezTo>
                  <a:cubicBezTo>
                    <a:pt x="6130" y="11601"/>
                    <a:pt x="6485" y="11587"/>
                    <a:pt x="6831" y="11569"/>
                  </a:cubicBezTo>
                  <a:cubicBezTo>
                    <a:pt x="6841" y="11569"/>
                    <a:pt x="6850" y="11569"/>
                    <a:pt x="6860" y="11559"/>
                  </a:cubicBezTo>
                  <a:lnTo>
                    <a:pt x="6860" y="11559"/>
                  </a:lnTo>
                  <a:cubicBezTo>
                    <a:pt x="6812" y="14021"/>
                    <a:pt x="9437" y="14807"/>
                    <a:pt x="11411" y="15161"/>
                  </a:cubicBezTo>
                  <a:cubicBezTo>
                    <a:pt x="11431" y="15167"/>
                    <a:pt x="11451" y="15169"/>
                    <a:pt x="11470" y="15169"/>
                  </a:cubicBezTo>
                  <a:cubicBezTo>
                    <a:pt x="11648" y="15169"/>
                    <a:pt x="11760" y="14945"/>
                    <a:pt x="11621" y="14807"/>
                  </a:cubicBezTo>
                  <a:cubicBezTo>
                    <a:pt x="11047" y="14232"/>
                    <a:pt x="10232" y="12967"/>
                    <a:pt x="10520" y="12076"/>
                  </a:cubicBezTo>
                  <a:cubicBezTo>
                    <a:pt x="10607" y="11810"/>
                    <a:pt x="10783" y="11756"/>
                    <a:pt x="11002" y="11756"/>
                  </a:cubicBezTo>
                  <a:cubicBezTo>
                    <a:pt x="11149" y="11756"/>
                    <a:pt x="11315" y="11781"/>
                    <a:pt x="11486" y="11781"/>
                  </a:cubicBezTo>
                  <a:cubicBezTo>
                    <a:pt x="11509" y="11781"/>
                    <a:pt x="11531" y="11780"/>
                    <a:pt x="11554" y="11779"/>
                  </a:cubicBezTo>
                  <a:cubicBezTo>
                    <a:pt x="11928" y="11760"/>
                    <a:pt x="12302" y="11722"/>
                    <a:pt x="12666" y="11655"/>
                  </a:cubicBezTo>
                  <a:cubicBezTo>
                    <a:pt x="14103" y="11425"/>
                    <a:pt x="15530" y="10850"/>
                    <a:pt x="16546" y="9787"/>
                  </a:cubicBezTo>
                  <a:cubicBezTo>
                    <a:pt x="18749" y="7478"/>
                    <a:pt x="18213" y="3789"/>
                    <a:pt x="15894" y="1778"/>
                  </a:cubicBezTo>
                  <a:cubicBezTo>
                    <a:pt x="14336" y="428"/>
                    <a:pt x="12291" y="0"/>
                    <a:pt x="10219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5492400" y="3873050"/>
              <a:ext cx="48625" cy="41450"/>
            </a:xfrm>
            <a:custGeom>
              <a:rect b="b" l="l" r="r" t="t"/>
              <a:pathLst>
                <a:path extrusionOk="0" h="1658" w="1945">
                  <a:moveTo>
                    <a:pt x="1009" y="366"/>
                  </a:moveTo>
                  <a:cubicBezTo>
                    <a:pt x="1120" y="366"/>
                    <a:pt x="1230" y="406"/>
                    <a:pt x="1322" y="501"/>
                  </a:cubicBezTo>
                  <a:cubicBezTo>
                    <a:pt x="1523" y="703"/>
                    <a:pt x="1456" y="1086"/>
                    <a:pt x="1217" y="1239"/>
                  </a:cubicBezTo>
                  <a:cubicBezTo>
                    <a:pt x="1147" y="1281"/>
                    <a:pt x="1069" y="1300"/>
                    <a:pt x="990" y="1300"/>
                  </a:cubicBezTo>
                  <a:cubicBezTo>
                    <a:pt x="765" y="1300"/>
                    <a:pt x="533" y="1145"/>
                    <a:pt x="470" y="933"/>
                  </a:cubicBezTo>
                  <a:cubicBezTo>
                    <a:pt x="431" y="818"/>
                    <a:pt x="441" y="703"/>
                    <a:pt x="489" y="597"/>
                  </a:cubicBezTo>
                  <a:cubicBezTo>
                    <a:pt x="517" y="597"/>
                    <a:pt x="556" y="578"/>
                    <a:pt x="584" y="549"/>
                  </a:cubicBezTo>
                  <a:cubicBezTo>
                    <a:pt x="696" y="443"/>
                    <a:pt x="854" y="366"/>
                    <a:pt x="1009" y="366"/>
                  </a:cubicBezTo>
                  <a:close/>
                  <a:moveTo>
                    <a:pt x="1000" y="1"/>
                  </a:moveTo>
                  <a:cubicBezTo>
                    <a:pt x="954" y="1"/>
                    <a:pt x="908" y="5"/>
                    <a:pt x="862" y="13"/>
                  </a:cubicBezTo>
                  <a:cubicBezTo>
                    <a:pt x="355" y="13"/>
                    <a:pt x="0" y="636"/>
                    <a:pt x="153" y="1086"/>
                  </a:cubicBezTo>
                  <a:cubicBezTo>
                    <a:pt x="288" y="1443"/>
                    <a:pt x="626" y="1657"/>
                    <a:pt x="981" y="1657"/>
                  </a:cubicBezTo>
                  <a:cubicBezTo>
                    <a:pt x="1131" y="1657"/>
                    <a:pt x="1285" y="1619"/>
                    <a:pt x="1428" y="1536"/>
                  </a:cubicBezTo>
                  <a:cubicBezTo>
                    <a:pt x="1830" y="1268"/>
                    <a:pt x="1945" y="626"/>
                    <a:pt x="1610" y="262"/>
                  </a:cubicBezTo>
                  <a:cubicBezTo>
                    <a:pt x="1443" y="95"/>
                    <a:pt x="1223" y="1"/>
                    <a:pt x="1000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5503175" y="3882200"/>
              <a:ext cx="27325" cy="23375"/>
            </a:xfrm>
            <a:custGeom>
              <a:rect b="b" l="l" r="r" t="t"/>
              <a:pathLst>
                <a:path extrusionOk="0" h="935" w="1093">
                  <a:moveTo>
                    <a:pt x="578" y="0"/>
                  </a:moveTo>
                  <a:cubicBezTo>
                    <a:pt x="423" y="0"/>
                    <a:pt x="265" y="77"/>
                    <a:pt x="153" y="183"/>
                  </a:cubicBezTo>
                  <a:cubicBezTo>
                    <a:pt x="125" y="212"/>
                    <a:pt x="86" y="231"/>
                    <a:pt x="58" y="231"/>
                  </a:cubicBezTo>
                  <a:cubicBezTo>
                    <a:pt x="10" y="337"/>
                    <a:pt x="0" y="452"/>
                    <a:pt x="39" y="567"/>
                  </a:cubicBezTo>
                  <a:cubicBezTo>
                    <a:pt x="102" y="779"/>
                    <a:pt x="334" y="934"/>
                    <a:pt x="559" y="934"/>
                  </a:cubicBezTo>
                  <a:cubicBezTo>
                    <a:pt x="638" y="934"/>
                    <a:pt x="716" y="915"/>
                    <a:pt x="786" y="873"/>
                  </a:cubicBezTo>
                  <a:cubicBezTo>
                    <a:pt x="1016" y="729"/>
                    <a:pt x="1092" y="337"/>
                    <a:pt x="891" y="135"/>
                  </a:cubicBezTo>
                  <a:cubicBezTo>
                    <a:pt x="799" y="40"/>
                    <a:pt x="689" y="0"/>
                    <a:pt x="578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5357300" y="3874175"/>
              <a:ext cx="46025" cy="38575"/>
            </a:xfrm>
            <a:custGeom>
              <a:rect b="b" l="l" r="r" t="t"/>
              <a:pathLst>
                <a:path extrusionOk="0" h="1543" w="1841">
                  <a:moveTo>
                    <a:pt x="892" y="350"/>
                  </a:moveTo>
                  <a:cubicBezTo>
                    <a:pt x="1002" y="350"/>
                    <a:pt x="1111" y="388"/>
                    <a:pt x="1198" y="466"/>
                  </a:cubicBezTo>
                  <a:cubicBezTo>
                    <a:pt x="1438" y="658"/>
                    <a:pt x="1323" y="974"/>
                    <a:pt x="1093" y="1108"/>
                  </a:cubicBezTo>
                  <a:cubicBezTo>
                    <a:pt x="1018" y="1161"/>
                    <a:pt x="934" y="1185"/>
                    <a:pt x="851" y="1185"/>
                  </a:cubicBezTo>
                  <a:cubicBezTo>
                    <a:pt x="677" y="1185"/>
                    <a:pt x="509" y="1078"/>
                    <a:pt x="451" y="897"/>
                  </a:cubicBezTo>
                  <a:cubicBezTo>
                    <a:pt x="413" y="782"/>
                    <a:pt x="403" y="658"/>
                    <a:pt x="442" y="543"/>
                  </a:cubicBezTo>
                  <a:cubicBezTo>
                    <a:pt x="489" y="543"/>
                    <a:pt x="528" y="524"/>
                    <a:pt x="556" y="485"/>
                  </a:cubicBezTo>
                  <a:cubicBezTo>
                    <a:pt x="651" y="395"/>
                    <a:pt x="772" y="350"/>
                    <a:pt x="892" y="350"/>
                  </a:cubicBezTo>
                  <a:close/>
                  <a:moveTo>
                    <a:pt x="873" y="0"/>
                  </a:moveTo>
                  <a:cubicBezTo>
                    <a:pt x="790" y="0"/>
                    <a:pt x="706" y="12"/>
                    <a:pt x="624" y="35"/>
                  </a:cubicBezTo>
                  <a:cubicBezTo>
                    <a:pt x="614" y="30"/>
                    <a:pt x="602" y="28"/>
                    <a:pt x="590" y="28"/>
                  </a:cubicBezTo>
                  <a:cubicBezTo>
                    <a:pt x="578" y="28"/>
                    <a:pt x="566" y="30"/>
                    <a:pt x="556" y="35"/>
                  </a:cubicBezTo>
                  <a:cubicBezTo>
                    <a:pt x="125" y="179"/>
                    <a:pt x="1" y="744"/>
                    <a:pt x="173" y="1118"/>
                  </a:cubicBezTo>
                  <a:cubicBezTo>
                    <a:pt x="305" y="1405"/>
                    <a:pt x="571" y="1542"/>
                    <a:pt x="845" y="1542"/>
                  </a:cubicBezTo>
                  <a:cubicBezTo>
                    <a:pt x="1011" y="1542"/>
                    <a:pt x="1179" y="1492"/>
                    <a:pt x="1323" y="1395"/>
                  </a:cubicBezTo>
                  <a:cubicBezTo>
                    <a:pt x="1706" y="1137"/>
                    <a:pt x="1840" y="600"/>
                    <a:pt x="1486" y="246"/>
                  </a:cubicBezTo>
                  <a:cubicBezTo>
                    <a:pt x="1318" y="85"/>
                    <a:pt x="1098" y="0"/>
                    <a:pt x="873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5367375" y="3882825"/>
              <a:ext cx="25875" cy="21100"/>
            </a:xfrm>
            <a:custGeom>
              <a:rect b="b" l="l" r="r" t="t"/>
              <a:pathLst>
                <a:path extrusionOk="0" h="844" w="1035">
                  <a:moveTo>
                    <a:pt x="481" y="0"/>
                  </a:moveTo>
                  <a:cubicBezTo>
                    <a:pt x="361" y="0"/>
                    <a:pt x="242" y="46"/>
                    <a:pt x="153" y="139"/>
                  </a:cubicBezTo>
                  <a:cubicBezTo>
                    <a:pt x="129" y="164"/>
                    <a:pt x="89" y="189"/>
                    <a:pt x="54" y="189"/>
                  </a:cubicBezTo>
                  <a:cubicBezTo>
                    <a:pt x="49" y="189"/>
                    <a:pt x="44" y="188"/>
                    <a:pt x="39" y="187"/>
                  </a:cubicBezTo>
                  <a:lnTo>
                    <a:pt x="39" y="187"/>
                  </a:lnTo>
                  <a:cubicBezTo>
                    <a:pt x="0" y="312"/>
                    <a:pt x="0" y="436"/>
                    <a:pt x="48" y="551"/>
                  </a:cubicBezTo>
                  <a:cubicBezTo>
                    <a:pt x="106" y="732"/>
                    <a:pt x="274" y="844"/>
                    <a:pt x="447" y="844"/>
                  </a:cubicBezTo>
                  <a:cubicBezTo>
                    <a:pt x="531" y="844"/>
                    <a:pt x="615" y="818"/>
                    <a:pt x="690" y="762"/>
                  </a:cubicBezTo>
                  <a:cubicBezTo>
                    <a:pt x="920" y="628"/>
                    <a:pt x="1035" y="312"/>
                    <a:pt x="795" y="120"/>
                  </a:cubicBezTo>
                  <a:cubicBezTo>
                    <a:pt x="707" y="41"/>
                    <a:pt x="593" y="0"/>
                    <a:pt x="481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5217675" y="3874425"/>
              <a:ext cx="48875" cy="41475"/>
            </a:xfrm>
            <a:custGeom>
              <a:rect b="b" l="l" r="r" t="t"/>
              <a:pathLst>
                <a:path extrusionOk="0" h="1659" w="1955">
                  <a:moveTo>
                    <a:pt x="852" y="214"/>
                  </a:moveTo>
                  <a:cubicBezTo>
                    <a:pt x="1408" y="214"/>
                    <a:pt x="1761" y="989"/>
                    <a:pt x="1131" y="1261"/>
                  </a:cubicBezTo>
                  <a:cubicBezTo>
                    <a:pt x="1046" y="1297"/>
                    <a:pt x="968" y="1314"/>
                    <a:pt x="898" y="1314"/>
                  </a:cubicBezTo>
                  <a:cubicBezTo>
                    <a:pt x="448" y="1314"/>
                    <a:pt x="296" y="654"/>
                    <a:pt x="652" y="332"/>
                  </a:cubicBezTo>
                  <a:cubicBezTo>
                    <a:pt x="671" y="303"/>
                    <a:pt x="690" y="264"/>
                    <a:pt x="690" y="236"/>
                  </a:cubicBezTo>
                  <a:cubicBezTo>
                    <a:pt x="746" y="221"/>
                    <a:pt x="800" y="214"/>
                    <a:pt x="852" y="214"/>
                  </a:cubicBezTo>
                  <a:close/>
                  <a:moveTo>
                    <a:pt x="971" y="0"/>
                  </a:moveTo>
                  <a:cubicBezTo>
                    <a:pt x="848" y="0"/>
                    <a:pt x="723" y="27"/>
                    <a:pt x="604" y="82"/>
                  </a:cubicBezTo>
                  <a:cubicBezTo>
                    <a:pt x="580" y="68"/>
                    <a:pt x="554" y="61"/>
                    <a:pt x="527" y="61"/>
                  </a:cubicBezTo>
                  <a:cubicBezTo>
                    <a:pt x="501" y="61"/>
                    <a:pt x="475" y="68"/>
                    <a:pt x="451" y="82"/>
                  </a:cubicBezTo>
                  <a:cubicBezTo>
                    <a:pt x="87" y="322"/>
                    <a:pt x="1" y="839"/>
                    <a:pt x="192" y="1222"/>
                  </a:cubicBezTo>
                  <a:cubicBezTo>
                    <a:pt x="337" y="1500"/>
                    <a:pt x="624" y="1659"/>
                    <a:pt x="919" y="1659"/>
                  </a:cubicBezTo>
                  <a:cubicBezTo>
                    <a:pt x="1053" y="1659"/>
                    <a:pt x="1188" y="1626"/>
                    <a:pt x="1313" y="1558"/>
                  </a:cubicBezTo>
                  <a:cubicBezTo>
                    <a:pt x="1715" y="1357"/>
                    <a:pt x="1955" y="868"/>
                    <a:pt x="1715" y="446"/>
                  </a:cubicBezTo>
                  <a:cubicBezTo>
                    <a:pt x="1559" y="161"/>
                    <a:pt x="1272" y="0"/>
                    <a:pt x="971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5225050" y="3879800"/>
              <a:ext cx="36725" cy="27475"/>
            </a:xfrm>
            <a:custGeom>
              <a:rect b="b" l="l" r="r" t="t"/>
              <a:pathLst>
                <a:path extrusionOk="0" h="1099" w="1469">
                  <a:moveTo>
                    <a:pt x="551" y="1"/>
                  </a:moveTo>
                  <a:cubicBezTo>
                    <a:pt x="500" y="1"/>
                    <a:pt x="448" y="7"/>
                    <a:pt x="395" y="21"/>
                  </a:cubicBezTo>
                  <a:cubicBezTo>
                    <a:pt x="395" y="49"/>
                    <a:pt x="376" y="88"/>
                    <a:pt x="357" y="117"/>
                  </a:cubicBezTo>
                  <a:cubicBezTo>
                    <a:pt x="1" y="439"/>
                    <a:pt x="153" y="1099"/>
                    <a:pt x="603" y="1099"/>
                  </a:cubicBezTo>
                  <a:cubicBezTo>
                    <a:pt x="673" y="1099"/>
                    <a:pt x="751" y="1082"/>
                    <a:pt x="836" y="1046"/>
                  </a:cubicBezTo>
                  <a:cubicBezTo>
                    <a:pt x="1469" y="773"/>
                    <a:pt x="1110" y="1"/>
                    <a:pt x="551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Google Shape;162;p26"/>
          <p:cNvGrpSpPr/>
          <p:nvPr/>
        </p:nvGrpSpPr>
        <p:grpSpPr>
          <a:xfrm>
            <a:off x="592233" y="2070639"/>
            <a:ext cx="621477" cy="551062"/>
            <a:chOff x="3445800" y="4750425"/>
            <a:chExt cx="296775" cy="263175"/>
          </a:xfrm>
        </p:grpSpPr>
        <p:sp>
          <p:nvSpPr>
            <p:cNvPr id="163" name="Google Shape;163;p26"/>
            <p:cNvSpPr/>
            <p:nvPr/>
          </p:nvSpPr>
          <p:spPr>
            <a:xfrm>
              <a:off x="3445800" y="4750425"/>
              <a:ext cx="296775" cy="263175"/>
            </a:xfrm>
            <a:custGeom>
              <a:rect b="b" l="l" r="r" t="t"/>
              <a:pathLst>
                <a:path extrusionOk="0" h="10527" w="11871">
                  <a:moveTo>
                    <a:pt x="4079" y="394"/>
                  </a:moveTo>
                  <a:cubicBezTo>
                    <a:pt x="5373" y="394"/>
                    <a:pt x="6578" y="1187"/>
                    <a:pt x="6860" y="2549"/>
                  </a:cubicBezTo>
                  <a:cubicBezTo>
                    <a:pt x="7205" y="4207"/>
                    <a:pt x="5912" y="5126"/>
                    <a:pt x="4657" y="5864"/>
                  </a:cubicBezTo>
                  <a:cubicBezTo>
                    <a:pt x="4599" y="5893"/>
                    <a:pt x="4561" y="5950"/>
                    <a:pt x="4571" y="6017"/>
                  </a:cubicBezTo>
                  <a:cubicBezTo>
                    <a:pt x="4291" y="6160"/>
                    <a:pt x="4001" y="6224"/>
                    <a:pt x="3712" y="6224"/>
                  </a:cubicBezTo>
                  <a:cubicBezTo>
                    <a:pt x="2542" y="6224"/>
                    <a:pt x="1389" y="5177"/>
                    <a:pt x="1035" y="4025"/>
                  </a:cubicBezTo>
                  <a:cubicBezTo>
                    <a:pt x="537" y="2425"/>
                    <a:pt x="1821" y="834"/>
                    <a:pt x="3344" y="480"/>
                  </a:cubicBezTo>
                  <a:cubicBezTo>
                    <a:pt x="3589" y="422"/>
                    <a:pt x="3835" y="394"/>
                    <a:pt x="4079" y="394"/>
                  </a:cubicBezTo>
                  <a:close/>
                  <a:moveTo>
                    <a:pt x="6314" y="5155"/>
                  </a:moveTo>
                  <a:cubicBezTo>
                    <a:pt x="7013" y="5787"/>
                    <a:pt x="7703" y="6420"/>
                    <a:pt x="8355" y="7110"/>
                  </a:cubicBezTo>
                  <a:cubicBezTo>
                    <a:pt x="8709" y="7483"/>
                    <a:pt x="9044" y="7876"/>
                    <a:pt x="9361" y="8288"/>
                  </a:cubicBezTo>
                  <a:cubicBezTo>
                    <a:pt x="9523" y="8489"/>
                    <a:pt x="9677" y="8690"/>
                    <a:pt x="9811" y="8911"/>
                  </a:cubicBezTo>
                  <a:cubicBezTo>
                    <a:pt x="9975" y="9169"/>
                    <a:pt x="10484" y="9944"/>
                    <a:pt x="9853" y="9944"/>
                  </a:cubicBezTo>
                  <a:cubicBezTo>
                    <a:pt x="9711" y="9944"/>
                    <a:pt x="9511" y="9904"/>
                    <a:pt x="9236" y="9811"/>
                  </a:cubicBezTo>
                  <a:cubicBezTo>
                    <a:pt x="8910" y="9696"/>
                    <a:pt x="8518" y="9227"/>
                    <a:pt x="8249" y="9006"/>
                  </a:cubicBezTo>
                  <a:cubicBezTo>
                    <a:pt x="7885" y="8690"/>
                    <a:pt x="7531" y="8374"/>
                    <a:pt x="7176" y="8048"/>
                  </a:cubicBezTo>
                  <a:cubicBezTo>
                    <a:pt x="6487" y="7387"/>
                    <a:pt x="5816" y="6698"/>
                    <a:pt x="5155" y="6017"/>
                  </a:cubicBezTo>
                  <a:cubicBezTo>
                    <a:pt x="5576" y="5778"/>
                    <a:pt x="5969" y="5490"/>
                    <a:pt x="6314" y="5155"/>
                  </a:cubicBezTo>
                  <a:close/>
                  <a:moveTo>
                    <a:pt x="4099" y="0"/>
                  </a:moveTo>
                  <a:cubicBezTo>
                    <a:pt x="3620" y="0"/>
                    <a:pt x="3133" y="95"/>
                    <a:pt x="2674" y="288"/>
                  </a:cubicBezTo>
                  <a:cubicBezTo>
                    <a:pt x="978" y="988"/>
                    <a:pt x="1" y="2971"/>
                    <a:pt x="882" y="4667"/>
                  </a:cubicBezTo>
                  <a:cubicBezTo>
                    <a:pt x="1402" y="5684"/>
                    <a:pt x="2544" y="6589"/>
                    <a:pt x="3652" y="6589"/>
                  </a:cubicBezTo>
                  <a:cubicBezTo>
                    <a:pt x="4056" y="6589"/>
                    <a:pt x="4456" y="6469"/>
                    <a:pt x="4820" y="6190"/>
                  </a:cubicBezTo>
                  <a:lnTo>
                    <a:pt x="4848" y="6190"/>
                  </a:lnTo>
                  <a:lnTo>
                    <a:pt x="4944" y="6132"/>
                  </a:lnTo>
                  <a:cubicBezTo>
                    <a:pt x="5854" y="7272"/>
                    <a:pt x="6879" y="8326"/>
                    <a:pt x="8000" y="9265"/>
                  </a:cubicBezTo>
                  <a:cubicBezTo>
                    <a:pt x="8400" y="9608"/>
                    <a:pt x="9188" y="10526"/>
                    <a:pt x="9851" y="10526"/>
                  </a:cubicBezTo>
                  <a:cubicBezTo>
                    <a:pt x="9967" y="10526"/>
                    <a:pt x="10079" y="10498"/>
                    <a:pt x="10185" y="10434"/>
                  </a:cubicBezTo>
                  <a:cubicBezTo>
                    <a:pt x="11871" y="9399"/>
                    <a:pt x="7310" y="5548"/>
                    <a:pt x="6573" y="4887"/>
                  </a:cubicBezTo>
                  <a:cubicBezTo>
                    <a:pt x="7253" y="4111"/>
                    <a:pt x="7560" y="3143"/>
                    <a:pt x="7100" y="1965"/>
                  </a:cubicBezTo>
                  <a:cubicBezTo>
                    <a:pt x="6598" y="676"/>
                    <a:pt x="5377" y="0"/>
                    <a:pt x="4099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3574650" y="4879050"/>
              <a:ext cx="133275" cy="119975"/>
            </a:xfrm>
            <a:custGeom>
              <a:rect b="b" l="l" r="r" t="t"/>
              <a:pathLst>
                <a:path extrusionOk="0" h="4799" w="5331">
                  <a:moveTo>
                    <a:pt x="1170" y="1"/>
                  </a:moveTo>
                  <a:cubicBezTo>
                    <a:pt x="815" y="336"/>
                    <a:pt x="422" y="623"/>
                    <a:pt x="1" y="863"/>
                  </a:cubicBezTo>
                  <a:cubicBezTo>
                    <a:pt x="672" y="1553"/>
                    <a:pt x="1333" y="2242"/>
                    <a:pt x="2032" y="2903"/>
                  </a:cubicBezTo>
                  <a:cubicBezTo>
                    <a:pt x="2386" y="3229"/>
                    <a:pt x="2741" y="3545"/>
                    <a:pt x="3105" y="3861"/>
                  </a:cubicBezTo>
                  <a:cubicBezTo>
                    <a:pt x="3373" y="4082"/>
                    <a:pt x="3756" y="4542"/>
                    <a:pt x="4092" y="4666"/>
                  </a:cubicBezTo>
                  <a:cubicBezTo>
                    <a:pt x="4365" y="4759"/>
                    <a:pt x="4563" y="4799"/>
                    <a:pt x="4704" y="4799"/>
                  </a:cubicBezTo>
                  <a:cubicBezTo>
                    <a:pt x="5330" y="4799"/>
                    <a:pt x="4821" y="4024"/>
                    <a:pt x="4657" y="3766"/>
                  </a:cubicBezTo>
                  <a:cubicBezTo>
                    <a:pt x="4523" y="3545"/>
                    <a:pt x="4369" y="3344"/>
                    <a:pt x="4216" y="3133"/>
                  </a:cubicBezTo>
                  <a:cubicBezTo>
                    <a:pt x="3900" y="2721"/>
                    <a:pt x="3565" y="2338"/>
                    <a:pt x="3201" y="1955"/>
                  </a:cubicBezTo>
                  <a:cubicBezTo>
                    <a:pt x="2559" y="1275"/>
                    <a:pt x="1859" y="642"/>
                    <a:pt x="1170" y="1"/>
                  </a:cubicBezTo>
                  <a:close/>
                </a:path>
              </a:pathLst>
            </a:custGeom>
            <a:solidFill>
              <a:srgbClr val="FEDD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3483400" y="4778250"/>
              <a:ext cx="121950" cy="111075"/>
            </a:xfrm>
            <a:custGeom>
              <a:rect b="b" l="l" r="r" t="t"/>
              <a:pathLst>
                <a:path extrusionOk="0" h="4443" w="4878">
                  <a:moveTo>
                    <a:pt x="2447" y="382"/>
                  </a:moveTo>
                  <a:cubicBezTo>
                    <a:pt x="3657" y="382"/>
                    <a:pt x="4558" y="1107"/>
                    <a:pt x="4398" y="2394"/>
                  </a:cubicBezTo>
                  <a:cubicBezTo>
                    <a:pt x="4274" y="3314"/>
                    <a:pt x="3536" y="3419"/>
                    <a:pt x="3057" y="3966"/>
                  </a:cubicBezTo>
                  <a:cubicBezTo>
                    <a:pt x="2850" y="4062"/>
                    <a:pt x="2633" y="4106"/>
                    <a:pt x="2417" y="4106"/>
                  </a:cubicBezTo>
                  <a:cubicBezTo>
                    <a:pt x="1796" y="4106"/>
                    <a:pt x="1185" y="3734"/>
                    <a:pt x="844" y="3151"/>
                  </a:cubicBezTo>
                  <a:cubicBezTo>
                    <a:pt x="97" y="1887"/>
                    <a:pt x="930" y="421"/>
                    <a:pt x="2377" y="382"/>
                  </a:cubicBezTo>
                  <a:cubicBezTo>
                    <a:pt x="2400" y="382"/>
                    <a:pt x="2424" y="382"/>
                    <a:pt x="2447" y="382"/>
                  </a:cubicBezTo>
                  <a:close/>
                  <a:moveTo>
                    <a:pt x="2522" y="0"/>
                  </a:moveTo>
                  <a:cubicBezTo>
                    <a:pt x="1967" y="0"/>
                    <a:pt x="1417" y="156"/>
                    <a:pt x="1026" y="459"/>
                  </a:cubicBezTo>
                  <a:cubicBezTo>
                    <a:pt x="49" y="1216"/>
                    <a:pt x="1" y="2634"/>
                    <a:pt x="719" y="3573"/>
                  </a:cubicBezTo>
                  <a:cubicBezTo>
                    <a:pt x="1095" y="4058"/>
                    <a:pt x="1769" y="4442"/>
                    <a:pt x="2397" y="4442"/>
                  </a:cubicBezTo>
                  <a:cubicBezTo>
                    <a:pt x="2586" y="4442"/>
                    <a:pt x="2771" y="4407"/>
                    <a:pt x="2942" y="4330"/>
                  </a:cubicBezTo>
                  <a:cubicBezTo>
                    <a:pt x="2972" y="4368"/>
                    <a:pt x="3013" y="4385"/>
                    <a:pt x="3056" y="4385"/>
                  </a:cubicBezTo>
                  <a:cubicBezTo>
                    <a:pt x="3109" y="4385"/>
                    <a:pt x="3163" y="4358"/>
                    <a:pt x="3201" y="4310"/>
                  </a:cubicBezTo>
                  <a:cubicBezTo>
                    <a:pt x="3574" y="3716"/>
                    <a:pt x="4350" y="3649"/>
                    <a:pt x="4638" y="2960"/>
                  </a:cubicBezTo>
                  <a:cubicBezTo>
                    <a:pt x="4877" y="2375"/>
                    <a:pt x="4801" y="1628"/>
                    <a:pt x="4532" y="1072"/>
                  </a:cubicBezTo>
                  <a:cubicBezTo>
                    <a:pt x="4193" y="349"/>
                    <a:pt x="3352" y="0"/>
                    <a:pt x="2522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26"/>
          <p:cNvGrpSpPr/>
          <p:nvPr/>
        </p:nvGrpSpPr>
        <p:grpSpPr>
          <a:xfrm flipH="1" rot="-5400000">
            <a:off x="2199307" y="3291596"/>
            <a:ext cx="1528192" cy="1197568"/>
            <a:chOff x="3514750" y="3957175"/>
            <a:chExt cx="921875" cy="502125"/>
          </a:xfrm>
        </p:grpSpPr>
        <p:sp>
          <p:nvSpPr>
            <p:cNvPr id="167" name="Google Shape;167;p26"/>
            <p:cNvSpPr/>
            <p:nvPr/>
          </p:nvSpPr>
          <p:spPr>
            <a:xfrm>
              <a:off x="3516050" y="3961975"/>
              <a:ext cx="870750" cy="495450"/>
            </a:xfrm>
            <a:custGeom>
              <a:rect b="b" l="l" r="r" t="t"/>
              <a:pathLst>
                <a:path extrusionOk="0" h="19818" w="34830">
                  <a:moveTo>
                    <a:pt x="18845" y="0"/>
                  </a:moveTo>
                  <a:cubicBezTo>
                    <a:pt x="17043" y="0"/>
                    <a:pt x="15193" y="215"/>
                    <a:pt x="13707" y="1126"/>
                  </a:cubicBezTo>
                  <a:cubicBezTo>
                    <a:pt x="12425" y="1940"/>
                    <a:pt x="11281" y="3811"/>
                    <a:pt x="11402" y="7762"/>
                  </a:cubicBezTo>
                  <a:lnTo>
                    <a:pt x="11350" y="7762"/>
                  </a:lnTo>
                  <a:cubicBezTo>
                    <a:pt x="8041" y="9564"/>
                    <a:pt x="4644" y="11193"/>
                    <a:pt x="1144" y="12614"/>
                  </a:cubicBezTo>
                  <a:cubicBezTo>
                    <a:pt x="780" y="12805"/>
                    <a:pt x="382" y="12978"/>
                    <a:pt x="0" y="13117"/>
                  </a:cubicBezTo>
                  <a:lnTo>
                    <a:pt x="0" y="13169"/>
                  </a:lnTo>
                  <a:cubicBezTo>
                    <a:pt x="3310" y="13169"/>
                    <a:pt x="6568" y="12666"/>
                    <a:pt x="9825" y="12666"/>
                  </a:cubicBezTo>
                  <a:cubicBezTo>
                    <a:pt x="10269" y="12666"/>
                    <a:pt x="10690" y="12600"/>
                    <a:pt x="11125" y="12600"/>
                  </a:cubicBezTo>
                  <a:cubicBezTo>
                    <a:pt x="11234" y="12600"/>
                    <a:pt x="11343" y="12604"/>
                    <a:pt x="11454" y="12614"/>
                  </a:cubicBezTo>
                  <a:cubicBezTo>
                    <a:pt x="11385" y="13203"/>
                    <a:pt x="11368" y="13810"/>
                    <a:pt x="11385" y="14399"/>
                  </a:cubicBezTo>
                  <a:cubicBezTo>
                    <a:pt x="10969" y="19736"/>
                    <a:pt x="17588" y="19199"/>
                    <a:pt x="21331" y="19268"/>
                  </a:cubicBezTo>
                  <a:cubicBezTo>
                    <a:pt x="23222" y="19332"/>
                    <a:pt x="26119" y="19818"/>
                    <a:pt x="28858" y="19818"/>
                  </a:cubicBezTo>
                  <a:cubicBezTo>
                    <a:pt x="29106" y="19818"/>
                    <a:pt x="29353" y="19814"/>
                    <a:pt x="29597" y="19805"/>
                  </a:cubicBezTo>
                  <a:cubicBezTo>
                    <a:pt x="30827" y="19667"/>
                    <a:pt x="32109" y="18887"/>
                    <a:pt x="33028" y="17899"/>
                  </a:cubicBezTo>
                  <a:cubicBezTo>
                    <a:pt x="33548" y="17345"/>
                    <a:pt x="33946" y="16686"/>
                    <a:pt x="34206" y="15993"/>
                  </a:cubicBezTo>
                  <a:cubicBezTo>
                    <a:pt x="34275" y="15803"/>
                    <a:pt x="34310" y="15629"/>
                    <a:pt x="34345" y="15439"/>
                  </a:cubicBezTo>
                  <a:cubicBezTo>
                    <a:pt x="34414" y="15005"/>
                    <a:pt x="34483" y="14590"/>
                    <a:pt x="34535" y="14156"/>
                  </a:cubicBezTo>
                  <a:cubicBezTo>
                    <a:pt x="34622" y="13463"/>
                    <a:pt x="34691" y="12770"/>
                    <a:pt x="34726" y="12060"/>
                  </a:cubicBezTo>
                  <a:cubicBezTo>
                    <a:pt x="34778" y="11263"/>
                    <a:pt x="34830" y="10466"/>
                    <a:pt x="34830" y="9668"/>
                  </a:cubicBezTo>
                  <a:cubicBezTo>
                    <a:pt x="34830" y="8906"/>
                    <a:pt x="34813" y="8126"/>
                    <a:pt x="34778" y="7398"/>
                  </a:cubicBezTo>
                  <a:cubicBezTo>
                    <a:pt x="34761" y="6671"/>
                    <a:pt x="34709" y="5943"/>
                    <a:pt x="34657" y="5198"/>
                  </a:cubicBezTo>
                  <a:cubicBezTo>
                    <a:pt x="34657" y="5198"/>
                    <a:pt x="34657" y="5198"/>
                    <a:pt x="34657" y="5180"/>
                  </a:cubicBezTo>
                  <a:cubicBezTo>
                    <a:pt x="34587" y="4539"/>
                    <a:pt x="34414" y="3915"/>
                    <a:pt x="34154" y="3326"/>
                  </a:cubicBezTo>
                  <a:cubicBezTo>
                    <a:pt x="33894" y="2720"/>
                    <a:pt x="33530" y="2131"/>
                    <a:pt x="33097" y="1628"/>
                  </a:cubicBezTo>
                  <a:cubicBezTo>
                    <a:pt x="32785" y="1264"/>
                    <a:pt x="32439" y="935"/>
                    <a:pt x="32040" y="658"/>
                  </a:cubicBezTo>
                  <a:cubicBezTo>
                    <a:pt x="31399" y="190"/>
                    <a:pt x="30221" y="207"/>
                    <a:pt x="29718" y="155"/>
                  </a:cubicBezTo>
                  <a:lnTo>
                    <a:pt x="28678" y="225"/>
                  </a:lnTo>
                  <a:cubicBezTo>
                    <a:pt x="27991" y="243"/>
                    <a:pt x="27314" y="252"/>
                    <a:pt x="26643" y="252"/>
                  </a:cubicBezTo>
                  <a:cubicBezTo>
                    <a:pt x="24809" y="252"/>
                    <a:pt x="23019" y="187"/>
                    <a:pt x="21193" y="86"/>
                  </a:cubicBezTo>
                  <a:cubicBezTo>
                    <a:pt x="20444" y="43"/>
                    <a:pt x="19649" y="0"/>
                    <a:pt x="18845" y="0"/>
                  </a:cubicBezTo>
                  <a:close/>
                </a:path>
              </a:pathLst>
            </a:custGeom>
            <a:solidFill>
              <a:srgbClr val="AAD955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3790275" y="3957175"/>
              <a:ext cx="646350" cy="502125"/>
            </a:xfrm>
            <a:custGeom>
              <a:rect b="b" l="l" r="r" t="t"/>
              <a:pathLst>
                <a:path extrusionOk="0" fill="none" h="20085" w="25854">
                  <a:moveTo>
                    <a:pt x="433" y="8006"/>
                  </a:moveTo>
                  <a:lnTo>
                    <a:pt x="433" y="7954"/>
                  </a:lnTo>
                  <a:cubicBezTo>
                    <a:pt x="312" y="4003"/>
                    <a:pt x="1456" y="2132"/>
                    <a:pt x="2738" y="1318"/>
                  </a:cubicBezTo>
                  <a:cubicBezTo>
                    <a:pt x="4887" y="1"/>
                    <a:pt x="7798" y="139"/>
                    <a:pt x="10224" y="278"/>
                  </a:cubicBezTo>
                  <a:cubicBezTo>
                    <a:pt x="12719" y="417"/>
                    <a:pt x="15145" y="486"/>
                    <a:pt x="17709" y="417"/>
                  </a:cubicBezTo>
                  <a:lnTo>
                    <a:pt x="18749" y="347"/>
                  </a:lnTo>
                  <a:cubicBezTo>
                    <a:pt x="20673" y="243"/>
                    <a:pt x="22804" y="313"/>
                    <a:pt x="24207" y="1664"/>
                  </a:cubicBezTo>
                  <a:cubicBezTo>
                    <a:pt x="24259" y="1699"/>
                    <a:pt x="24294" y="1751"/>
                    <a:pt x="24346" y="1785"/>
                  </a:cubicBezTo>
                  <a:cubicBezTo>
                    <a:pt x="24779" y="2288"/>
                    <a:pt x="25109" y="2860"/>
                    <a:pt x="25334" y="3484"/>
                  </a:cubicBezTo>
                  <a:cubicBezTo>
                    <a:pt x="25524" y="4038"/>
                    <a:pt x="25663" y="4627"/>
                    <a:pt x="25732" y="5216"/>
                  </a:cubicBezTo>
                  <a:cubicBezTo>
                    <a:pt x="25819" y="5962"/>
                    <a:pt x="25854" y="6707"/>
                    <a:pt x="25854" y="7452"/>
                  </a:cubicBezTo>
                  <a:cubicBezTo>
                    <a:pt x="25854" y="8093"/>
                    <a:pt x="25819" y="8699"/>
                    <a:pt x="25802" y="9271"/>
                  </a:cubicBezTo>
                  <a:lnTo>
                    <a:pt x="25802" y="9843"/>
                  </a:lnTo>
                  <a:cubicBezTo>
                    <a:pt x="25802" y="10588"/>
                    <a:pt x="25802" y="11385"/>
                    <a:pt x="25784" y="12200"/>
                  </a:cubicBezTo>
                  <a:cubicBezTo>
                    <a:pt x="25767" y="12945"/>
                    <a:pt x="25698" y="13690"/>
                    <a:pt x="25576" y="14435"/>
                  </a:cubicBezTo>
                  <a:cubicBezTo>
                    <a:pt x="25472" y="15111"/>
                    <a:pt x="25317" y="15769"/>
                    <a:pt x="25074" y="16410"/>
                  </a:cubicBezTo>
                  <a:cubicBezTo>
                    <a:pt x="24953" y="16740"/>
                    <a:pt x="24797" y="17069"/>
                    <a:pt x="24623" y="17381"/>
                  </a:cubicBezTo>
                  <a:cubicBezTo>
                    <a:pt x="24467" y="17658"/>
                    <a:pt x="24259" y="17918"/>
                    <a:pt x="24034" y="18161"/>
                  </a:cubicBezTo>
                  <a:cubicBezTo>
                    <a:pt x="22804" y="19460"/>
                    <a:pt x="20794" y="19893"/>
                    <a:pt x="18611" y="19980"/>
                  </a:cubicBezTo>
                  <a:cubicBezTo>
                    <a:pt x="15682" y="20084"/>
                    <a:pt x="12424" y="19530"/>
                    <a:pt x="10345" y="19443"/>
                  </a:cubicBezTo>
                  <a:cubicBezTo>
                    <a:pt x="6602" y="19391"/>
                    <a:pt x="0" y="19928"/>
                    <a:pt x="416" y="14591"/>
                  </a:cubicBezTo>
                  <a:cubicBezTo>
                    <a:pt x="399" y="14002"/>
                    <a:pt x="416" y="13395"/>
                    <a:pt x="468" y="12806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3516050" y="4156025"/>
              <a:ext cx="283775" cy="133875"/>
            </a:xfrm>
            <a:custGeom>
              <a:rect b="b" l="l" r="r" t="t"/>
              <a:pathLst>
                <a:path extrusionOk="0" fill="none" h="5355" w="11351">
                  <a:moveTo>
                    <a:pt x="11350" y="0"/>
                  </a:moveTo>
                  <a:cubicBezTo>
                    <a:pt x="8041" y="1802"/>
                    <a:pt x="4644" y="3431"/>
                    <a:pt x="1161" y="4852"/>
                  </a:cubicBezTo>
                  <a:cubicBezTo>
                    <a:pt x="780" y="5043"/>
                    <a:pt x="399" y="5216"/>
                    <a:pt x="0" y="5355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3514750" y="4276025"/>
              <a:ext cx="287675" cy="15175"/>
            </a:xfrm>
            <a:custGeom>
              <a:rect b="b" l="l" r="r" t="t"/>
              <a:pathLst>
                <a:path extrusionOk="0" fill="none" h="607" w="11507">
                  <a:moveTo>
                    <a:pt x="0" y="607"/>
                  </a:moveTo>
                  <a:lnTo>
                    <a:pt x="52" y="607"/>
                  </a:lnTo>
                  <a:cubicBezTo>
                    <a:pt x="3362" y="607"/>
                    <a:pt x="6620" y="104"/>
                    <a:pt x="9877" y="104"/>
                  </a:cubicBezTo>
                  <a:cubicBezTo>
                    <a:pt x="10432" y="104"/>
                    <a:pt x="10952" y="0"/>
                    <a:pt x="11506" y="52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4255950" y="3965850"/>
              <a:ext cx="130850" cy="491275"/>
            </a:xfrm>
            <a:custGeom>
              <a:rect b="b" l="l" r="r" t="t"/>
              <a:pathLst>
                <a:path extrusionOk="0" fill="none" h="19651" w="5234">
                  <a:moveTo>
                    <a:pt x="122" y="0"/>
                  </a:moveTo>
                  <a:cubicBezTo>
                    <a:pt x="625" y="52"/>
                    <a:pt x="1803" y="35"/>
                    <a:pt x="2444" y="503"/>
                  </a:cubicBezTo>
                  <a:cubicBezTo>
                    <a:pt x="2843" y="780"/>
                    <a:pt x="3189" y="1109"/>
                    <a:pt x="3501" y="1473"/>
                  </a:cubicBezTo>
                  <a:cubicBezTo>
                    <a:pt x="3934" y="1976"/>
                    <a:pt x="4298" y="2565"/>
                    <a:pt x="4558" y="3171"/>
                  </a:cubicBezTo>
                  <a:cubicBezTo>
                    <a:pt x="4818" y="3760"/>
                    <a:pt x="4991" y="4384"/>
                    <a:pt x="5061" y="5025"/>
                  </a:cubicBezTo>
                  <a:cubicBezTo>
                    <a:pt x="5061" y="5043"/>
                    <a:pt x="5061" y="5043"/>
                    <a:pt x="5061" y="5043"/>
                  </a:cubicBezTo>
                  <a:cubicBezTo>
                    <a:pt x="5113" y="5788"/>
                    <a:pt x="5165" y="6516"/>
                    <a:pt x="5182" y="7243"/>
                  </a:cubicBezTo>
                  <a:cubicBezTo>
                    <a:pt x="5217" y="7971"/>
                    <a:pt x="5234" y="8751"/>
                    <a:pt x="5234" y="9513"/>
                  </a:cubicBezTo>
                  <a:cubicBezTo>
                    <a:pt x="5234" y="10311"/>
                    <a:pt x="5182" y="11108"/>
                    <a:pt x="5130" y="11905"/>
                  </a:cubicBezTo>
                  <a:cubicBezTo>
                    <a:pt x="5095" y="12615"/>
                    <a:pt x="5026" y="13308"/>
                    <a:pt x="4939" y="14001"/>
                  </a:cubicBezTo>
                  <a:cubicBezTo>
                    <a:pt x="4887" y="14435"/>
                    <a:pt x="4818" y="14850"/>
                    <a:pt x="4749" y="15284"/>
                  </a:cubicBezTo>
                  <a:cubicBezTo>
                    <a:pt x="4714" y="15474"/>
                    <a:pt x="4679" y="15648"/>
                    <a:pt x="4610" y="15838"/>
                  </a:cubicBezTo>
                  <a:cubicBezTo>
                    <a:pt x="4350" y="16531"/>
                    <a:pt x="3952" y="17190"/>
                    <a:pt x="3432" y="17744"/>
                  </a:cubicBezTo>
                  <a:cubicBezTo>
                    <a:pt x="2513" y="18732"/>
                    <a:pt x="1231" y="19512"/>
                    <a:pt x="1" y="19650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386775" y="4203675"/>
              <a:ext cx="46825" cy="900"/>
            </a:xfrm>
            <a:custGeom>
              <a:rect b="b" l="l" r="r" t="t"/>
              <a:pathLst>
                <a:path extrusionOk="0" fill="none" h="36" w="1873">
                  <a:moveTo>
                    <a:pt x="1" y="0"/>
                  </a:moveTo>
                  <a:cubicBezTo>
                    <a:pt x="694" y="35"/>
                    <a:pt x="1231" y="0"/>
                    <a:pt x="1872" y="0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4386350" y="4262150"/>
              <a:ext cx="46375" cy="1325"/>
            </a:xfrm>
            <a:custGeom>
              <a:rect b="b" l="l" r="r" t="t"/>
              <a:pathLst>
                <a:path extrusionOk="0" fill="none" h="53" w="1855">
                  <a:moveTo>
                    <a:pt x="1" y="53"/>
                  </a:moveTo>
                  <a:cubicBezTo>
                    <a:pt x="607" y="1"/>
                    <a:pt x="1248" y="1"/>
                    <a:pt x="1855" y="1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4386350" y="4143450"/>
              <a:ext cx="47250" cy="8275"/>
            </a:xfrm>
            <a:custGeom>
              <a:rect b="b" l="l" r="r" t="t"/>
              <a:pathLst>
                <a:path extrusionOk="0" fill="none" h="331" w="1890">
                  <a:moveTo>
                    <a:pt x="1" y="139"/>
                  </a:moveTo>
                  <a:cubicBezTo>
                    <a:pt x="555" y="139"/>
                    <a:pt x="1439" y="330"/>
                    <a:pt x="1889" y="1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4386350" y="4088000"/>
              <a:ext cx="42925" cy="4800"/>
            </a:xfrm>
            <a:custGeom>
              <a:rect b="b" l="l" r="r" t="t"/>
              <a:pathLst>
                <a:path extrusionOk="0" fill="none" h="192" w="1717">
                  <a:moveTo>
                    <a:pt x="1" y="157"/>
                  </a:moveTo>
                  <a:cubicBezTo>
                    <a:pt x="642" y="191"/>
                    <a:pt x="1058" y="105"/>
                    <a:pt x="1716" y="1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374650" y="4039500"/>
              <a:ext cx="48550" cy="6075"/>
            </a:xfrm>
            <a:custGeom>
              <a:rect b="b" l="l" r="r" t="t"/>
              <a:pathLst>
                <a:path extrusionOk="0" fill="none" h="243" w="1942">
                  <a:moveTo>
                    <a:pt x="1" y="191"/>
                  </a:moveTo>
                  <a:cubicBezTo>
                    <a:pt x="746" y="243"/>
                    <a:pt x="1214" y="0"/>
                    <a:pt x="1942" y="191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4342600" y="4001800"/>
              <a:ext cx="54175" cy="2200"/>
            </a:xfrm>
            <a:custGeom>
              <a:rect b="b" l="l" r="r" t="t"/>
              <a:pathLst>
                <a:path extrusionOk="0" fill="none" h="88" w="2167">
                  <a:moveTo>
                    <a:pt x="0" y="35"/>
                  </a:moveTo>
                  <a:lnTo>
                    <a:pt x="35" y="35"/>
                  </a:lnTo>
                  <a:cubicBezTo>
                    <a:pt x="763" y="0"/>
                    <a:pt x="1439" y="87"/>
                    <a:pt x="2166" y="87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380725" y="4312850"/>
              <a:ext cx="47250" cy="4775"/>
            </a:xfrm>
            <a:custGeom>
              <a:rect b="b" l="l" r="r" t="t"/>
              <a:pathLst>
                <a:path extrusionOk="0" fill="none" h="191" w="1890">
                  <a:moveTo>
                    <a:pt x="0" y="139"/>
                  </a:moveTo>
                  <a:cubicBezTo>
                    <a:pt x="451" y="0"/>
                    <a:pt x="1421" y="52"/>
                    <a:pt x="1889" y="191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4374650" y="4362650"/>
              <a:ext cx="39450" cy="3500"/>
            </a:xfrm>
            <a:custGeom>
              <a:rect b="b" l="l" r="r" t="t"/>
              <a:pathLst>
                <a:path extrusionOk="0" fill="none" h="140" w="1578">
                  <a:moveTo>
                    <a:pt x="1" y="1"/>
                  </a:moveTo>
                  <a:cubicBezTo>
                    <a:pt x="521" y="1"/>
                    <a:pt x="1058" y="53"/>
                    <a:pt x="1578" y="139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342600" y="4409000"/>
              <a:ext cx="48550" cy="2200"/>
            </a:xfrm>
            <a:custGeom>
              <a:rect b="b" l="l" r="r" t="t"/>
              <a:pathLst>
                <a:path extrusionOk="0" fill="none" h="88" w="1942">
                  <a:moveTo>
                    <a:pt x="0" y="36"/>
                  </a:moveTo>
                  <a:cubicBezTo>
                    <a:pt x="642" y="1"/>
                    <a:pt x="1300" y="88"/>
                    <a:pt x="1941" y="88"/>
                  </a:cubicBezTo>
                </a:path>
              </a:pathLst>
            </a:custGeom>
            <a:noFill/>
            <a:ln cap="rnd" cmpd="sng" w="19050">
              <a:solidFill>
                <a:srgbClr val="0101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26"/>
          <p:cNvGrpSpPr/>
          <p:nvPr/>
        </p:nvGrpSpPr>
        <p:grpSpPr>
          <a:xfrm>
            <a:off x="2694688" y="3702153"/>
            <a:ext cx="537416" cy="687186"/>
            <a:chOff x="4899999" y="2882095"/>
            <a:chExt cx="271244" cy="346801"/>
          </a:xfrm>
        </p:grpSpPr>
        <p:sp>
          <p:nvSpPr>
            <p:cNvPr id="182" name="Google Shape;182;p26"/>
            <p:cNvSpPr/>
            <p:nvPr/>
          </p:nvSpPr>
          <p:spPr>
            <a:xfrm>
              <a:off x="4899999" y="2882095"/>
              <a:ext cx="271244" cy="346801"/>
            </a:xfrm>
            <a:custGeom>
              <a:rect b="b" l="l" r="r" t="t"/>
              <a:pathLst>
                <a:path extrusionOk="0" h="10947" w="8562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090491" y="3141364"/>
              <a:ext cx="10581" cy="86391"/>
            </a:xfrm>
            <a:custGeom>
              <a:rect b="b" l="l" r="r" t="t"/>
              <a:pathLst>
                <a:path extrusionOk="0" h="2727" w="334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031281" y="315229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5031281" y="3217555"/>
              <a:ext cx="10201" cy="10201"/>
            </a:xfrm>
            <a:custGeom>
              <a:rect b="b" l="l" r="r" t="t"/>
              <a:pathLst>
                <a:path extrusionOk="0" h="322" w="32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5031281" y="318473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499884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506372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4993550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5058051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007141" y="3025574"/>
              <a:ext cx="58481" cy="32092"/>
            </a:xfrm>
            <a:custGeom>
              <a:rect b="b" l="l" r="r" t="t"/>
              <a:pathLst>
                <a:path extrusionOk="0" h="1013" w="1846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92" name="Google Shape;192;p26"/>
          <p:cNvGrpSpPr/>
          <p:nvPr/>
        </p:nvGrpSpPr>
        <p:grpSpPr>
          <a:xfrm>
            <a:off x="277900" y="309925"/>
            <a:ext cx="314328" cy="248002"/>
            <a:chOff x="0" y="803700"/>
            <a:chExt cx="314328" cy="248002"/>
          </a:xfrm>
        </p:grpSpPr>
        <p:sp>
          <p:nvSpPr>
            <p:cNvPr id="193" name="Google Shape;193;p26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6"/>
          <p:cNvSpPr/>
          <p:nvPr/>
        </p:nvSpPr>
        <p:spPr>
          <a:xfrm>
            <a:off x="8471825" y="4389338"/>
            <a:ext cx="424650" cy="379725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9001" y="309916"/>
            <a:ext cx="2086001" cy="8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/>
        </p:nvSpPr>
        <p:spPr>
          <a:xfrm>
            <a:off x="3754125" y="3371400"/>
            <a:ext cx="684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Omer, Naya, Fahmi, Gilad,</a:t>
            </a:r>
            <a:br>
              <a:rPr b="1" lang="en" sz="24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</a:br>
            <a:r>
              <a:rPr b="1" lang="en" sz="24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Stav and Eitan</a:t>
            </a:r>
            <a:endParaRPr b="1" sz="24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447" y="3075988"/>
            <a:ext cx="1643250" cy="162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4"/>
          <p:cNvSpPr/>
          <p:nvPr/>
        </p:nvSpPr>
        <p:spPr>
          <a:xfrm>
            <a:off x="1265625" y="758775"/>
            <a:ext cx="2270400" cy="1644600"/>
          </a:xfrm>
          <a:prstGeom prst="roundRect">
            <a:avLst>
              <a:gd fmla="val 50000" name="adj"/>
            </a:avLst>
          </a:prstGeom>
          <a:solidFill>
            <a:srgbClr val="67C6EA">
              <a:alpha val="1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4"/>
          <p:cNvSpPr/>
          <p:nvPr/>
        </p:nvSpPr>
        <p:spPr>
          <a:xfrm>
            <a:off x="5313550" y="720950"/>
            <a:ext cx="2270400" cy="1644600"/>
          </a:xfrm>
          <a:prstGeom prst="roundRect">
            <a:avLst>
              <a:gd fmla="val 50000" name="adj"/>
            </a:avLst>
          </a:prstGeom>
          <a:solidFill>
            <a:srgbClr val="67C6EA">
              <a:alpha val="1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4"/>
          <p:cNvSpPr txBox="1"/>
          <p:nvPr/>
        </p:nvSpPr>
        <p:spPr>
          <a:xfrm>
            <a:off x="1406925" y="2496250"/>
            <a:ext cx="212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Students</a:t>
            </a:r>
            <a:endParaRPr sz="2000">
              <a:solidFill>
                <a:srgbClr val="1E1E1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6" name="Google Shape;736;p44"/>
          <p:cNvSpPr txBox="1"/>
          <p:nvPr/>
        </p:nvSpPr>
        <p:spPr>
          <a:xfrm>
            <a:off x="5384200" y="2496250"/>
            <a:ext cx="212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Game Creators</a:t>
            </a:r>
            <a:endParaRPr sz="2000">
              <a:solidFill>
                <a:srgbClr val="1E1E1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7" name="Google Shape;737;p44"/>
          <p:cNvSpPr txBox="1"/>
          <p:nvPr/>
        </p:nvSpPr>
        <p:spPr>
          <a:xfrm>
            <a:off x="529475" y="3081725"/>
            <a:ext cx="38199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Rich and diverse learning experience</a:t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Personalized</a:t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738" name="Google Shape;738;p44"/>
          <p:cNvSpPr txBox="1"/>
          <p:nvPr/>
        </p:nvSpPr>
        <p:spPr>
          <a:xfrm>
            <a:off x="4908225" y="3081725"/>
            <a:ext cx="3270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Endless possibilities</a:t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Customizable and easy to create content</a:t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</p:txBody>
      </p:sp>
      <p:pic>
        <p:nvPicPr>
          <p:cNvPr id="739" name="Google Shape;739;p44"/>
          <p:cNvPicPr preferRelativeResize="0"/>
          <p:nvPr/>
        </p:nvPicPr>
        <p:blipFill rotWithShape="1">
          <a:blip r:embed="rId3">
            <a:alphaModFix/>
          </a:blip>
          <a:srcRect b="68760" l="0" r="0" t="0"/>
          <a:stretch/>
        </p:blipFill>
        <p:spPr>
          <a:xfrm>
            <a:off x="1460775" y="758775"/>
            <a:ext cx="1768100" cy="160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4"/>
          <p:cNvPicPr preferRelativeResize="0"/>
          <p:nvPr/>
        </p:nvPicPr>
        <p:blipFill rotWithShape="1">
          <a:blip r:embed="rId4">
            <a:alphaModFix/>
          </a:blip>
          <a:srcRect b="46320" l="8178" r="13999" t="15587"/>
          <a:stretch/>
        </p:blipFill>
        <p:spPr>
          <a:xfrm>
            <a:off x="5035677" y="588849"/>
            <a:ext cx="2641748" cy="16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5"/>
          <p:cNvSpPr/>
          <p:nvPr/>
        </p:nvSpPr>
        <p:spPr>
          <a:xfrm>
            <a:off x="1184100" y="991675"/>
            <a:ext cx="6612600" cy="1425900"/>
          </a:xfrm>
          <a:prstGeom prst="roundRect">
            <a:avLst>
              <a:gd fmla="val 50000" name="adj"/>
            </a:avLst>
          </a:prstGeom>
          <a:solidFill>
            <a:srgbClr val="67C6EA">
              <a:alpha val="1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5"/>
          <p:cNvSpPr txBox="1"/>
          <p:nvPr/>
        </p:nvSpPr>
        <p:spPr>
          <a:xfrm>
            <a:off x="1110752" y="1001850"/>
            <a:ext cx="6917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Where should the game</a:t>
            </a:r>
            <a:endParaRPr b="1" sz="45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Be located? </a:t>
            </a:r>
            <a:endParaRPr b="1" sz="45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grpSp>
        <p:nvGrpSpPr>
          <p:cNvPr id="747" name="Google Shape;747;p45"/>
          <p:cNvGrpSpPr/>
          <p:nvPr/>
        </p:nvGrpSpPr>
        <p:grpSpPr>
          <a:xfrm>
            <a:off x="1017802" y="309930"/>
            <a:ext cx="681094" cy="551050"/>
            <a:chOff x="5137200" y="3730975"/>
            <a:chExt cx="468750" cy="379250"/>
          </a:xfrm>
        </p:grpSpPr>
        <p:sp>
          <p:nvSpPr>
            <p:cNvPr id="748" name="Google Shape;748;p45"/>
            <p:cNvSpPr/>
            <p:nvPr/>
          </p:nvSpPr>
          <p:spPr>
            <a:xfrm>
              <a:off x="5137200" y="3730975"/>
              <a:ext cx="468750" cy="379250"/>
            </a:xfrm>
            <a:custGeom>
              <a:rect b="b" l="l" r="r" t="t"/>
              <a:pathLst>
                <a:path extrusionOk="0" h="15170" w="18750">
                  <a:moveTo>
                    <a:pt x="10429" y="469"/>
                  </a:moveTo>
                  <a:cubicBezTo>
                    <a:pt x="11338" y="469"/>
                    <a:pt x="12242" y="551"/>
                    <a:pt x="13116" y="791"/>
                  </a:cubicBezTo>
                  <a:cubicBezTo>
                    <a:pt x="15971" y="1576"/>
                    <a:pt x="18117" y="4355"/>
                    <a:pt x="17379" y="7382"/>
                  </a:cubicBezTo>
                  <a:cubicBezTo>
                    <a:pt x="16675" y="10289"/>
                    <a:pt x="13672" y="11337"/>
                    <a:pt x="10965" y="11337"/>
                  </a:cubicBezTo>
                  <a:cubicBezTo>
                    <a:pt x="10764" y="11337"/>
                    <a:pt x="10564" y="11331"/>
                    <a:pt x="10366" y="11320"/>
                  </a:cubicBezTo>
                  <a:cubicBezTo>
                    <a:pt x="10271" y="11320"/>
                    <a:pt x="10184" y="11387"/>
                    <a:pt x="10165" y="11482"/>
                  </a:cubicBezTo>
                  <a:cubicBezTo>
                    <a:pt x="9964" y="12584"/>
                    <a:pt x="10232" y="13724"/>
                    <a:pt x="10903" y="14625"/>
                  </a:cubicBezTo>
                  <a:cubicBezTo>
                    <a:pt x="9207" y="14251"/>
                    <a:pt x="7224" y="13533"/>
                    <a:pt x="7291" y="11511"/>
                  </a:cubicBezTo>
                  <a:cubicBezTo>
                    <a:pt x="7291" y="11384"/>
                    <a:pt x="7183" y="11298"/>
                    <a:pt x="7072" y="11298"/>
                  </a:cubicBezTo>
                  <a:cubicBezTo>
                    <a:pt x="7025" y="11298"/>
                    <a:pt x="6977" y="11314"/>
                    <a:pt x="6937" y="11348"/>
                  </a:cubicBezTo>
                  <a:cubicBezTo>
                    <a:pt x="6917" y="11310"/>
                    <a:pt x="6870" y="11291"/>
                    <a:pt x="6831" y="11291"/>
                  </a:cubicBezTo>
                  <a:cubicBezTo>
                    <a:pt x="4293" y="11176"/>
                    <a:pt x="1524" y="10927"/>
                    <a:pt x="824" y="8014"/>
                  </a:cubicBezTo>
                  <a:cubicBezTo>
                    <a:pt x="489" y="6606"/>
                    <a:pt x="480" y="5025"/>
                    <a:pt x="1236" y="3751"/>
                  </a:cubicBezTo>
                  <a:cubicBezTo>
                    <a:pt x="1955" y="2525"/>
                    <a:pt x="3220" y="1730"/>
                    <a:pt x="4532" y="1279"/>
                  </a:cubicBezTo>
                  <a:cubicBezTo>
                    <a:pt x="5902" y="810"/>
                    <a:pt x="7349" y="657"/>
                    <a:pt x="8795" y="542"/>
                  </a:cubicBezTo>
                  <a:cubicBezTo>
                    <a:pt x="9338" y="499"/>
                    <a:pt x="9884" y="469"/>
                    <a:pt x="10429" y="469"/>
                  </a:cubicBezTo>
                  <a:close/>
                  <a:moveTo>
                    <a:pt x="10219" y="0"/>
                  </a:moveTo>
                  <a:cubicBezTo>
                    <a:pt x="8777" y="0"/>
                    <a:pt x="7321" y="208"/>
                    <a:pt x="6007" y="455"/>
                  </a:cubicBezTo>
                  <a:cubicBezTo>
                    <a:pt x="2798" y="1059"/>
                    <a:pt x="1" y="3061"/>
                    <a:pt x="192" y="6616"/>
                  </a:cubicBezTo>
                  <a:cubicBezTo>
                    <a:pt x="269" y="8177"/>
                    <a:pt x="729" y="9835"/>
                    <a:pt x="2108" y="10735"/>
                  </a:cubicBezTo>
                  <a:cubicBezTo>
                    <a:pt x="3178" y="11431"/>
                    <a:pt x="4493" y="11601"/>
                    <a:pt x="5771" y="11601"/>
                  </a:cubicBezTo>
                  <a:cubicBezTo>
                    <a:pt x="6130" y="11601"/>
                    <a:pt x="6485" y="11587"/>
                    <a:pt x="6831" y="11569"/>
                  </a:cubicBezTo>
                  <a:cubicBezTo>
                    <a:pt x="6841" y="11569"/>
                    <a:pt x="6850" y="11569"/>
                    <a:pt x="6860" y="11559"/>
                  </a:cubicBezTo>
                  <a:lnTo>
                    <a:pt x="6860" y="11559"/>
                  </a:lnTo>
                  <a:cubicBezTo>
                    <a:pt x="6812" y="14021"/>
                    <a:pt x="9437" y="14807"/>
                    <a:pt x="11411" y="15161"/>
                  </a:cubicBezTo>
                  <a:cubicBezTo>
                    <a:pt x="11431" y="15167"/>
                    <a:pt x="11451" y="15169"/>
                    <a:pt x="11470" y="15169"/>
                  </a:cubicBezTo>
                  <a:cubicBezTo>
                    <a:pt x="11648" y="15169"/>
                    <a:pt x="11760" y="14945"/>
                    <a:pt x="11621" y="14807"/>
                  </a:cubicBezTo>
                  <a:cubicBezTo>
                    <a:pt x="11047" y="14232"/>
                    <a:pt x="10232" y="12967"/>
                    <a:pt x="10520" y="12076"/>
                  </a:cubicBezTo>
                  <a:cubicBezTo>
                    <a:pt x="10607" y="11810"/>
                    <a:pt x="10783" y="11756"/>
                    <a:pt x="11002" y="11756"/>
                  </a:cubicBezTo>
                  <a:cubicBezTo>
                    <a:pt x="11149" y="11756"/>
                    <a:pt x="11315" y="11781"/>
                    <a:pt x="11486" y="11781"/>
                  </a:cubicBezTo>
                  <a:cubicBezTo>
                    <a:pt x="11509" y="11781"/>
                    <a:pt x="11531" y="11780"/>
                    <a:pt x="11554" y="11779"/>
                  </a:cubicBezTo>
                  <a:cubicBezTo>
                    <a:pt x="11928" y="11760"/>
                    <a:pt x="12302" y="11722"/>
                    <a:pt x="12666" y="11655"/>
                  </a:cubicBezTo>
                  <a:cubicBezTo>
                    <a:pt x="14103" y="11425"/>
                    <a:pt x="15530" y="10850"/>
                    <a:pt x="16546" y="9787"/>
                  </a:cubicBezTo>
                  <a:cubicBezTo>
                    <a:pt x="18749" y="7478"/>
                    <a:pt x="18213" y="3789"/>
                    <a:pt x="15894" y="1778"/>
                  </a:cubicBezTo>
                  <a:cubicBezTo>
                    <a:pt x="14336" y="428"/>
                    <a:pt x="12291" y="0"/>
                    <a:pt x="10219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5"/>
            <p:cNvSpPr/>
            <p:nvPr/>
          </p:nvSpPr>
          <p:spPr>
            <a:xfrm>
              <a:off x="5492400" y="3873050"/>
              <a:ext cx="48625" cy="41450"/>
            </a:xfrm>
            <a:custGeom>
              <a:rect b="b" l="l" r="r" t="t"/>
              <a:pathLst>
                <a:path extrusionOk="0" h="1658" w="1945">
                  <a:moveTo>
                    <a:pt x="1009" y="366"/>
                  </a:moveTo>
                  <a:cubicBezTo>
                    <a:pt x="1120" y="366"/>
                    <a:pt x="1230" y="406"/>
                    <a:pt x="1322" y="501"/>
                  </a:cubicBezTo>
                  <a:cubicBezTo>
                    <a:pt x="1523" y="703"/>
                    <a:pt x="1456" y="1086"/>
                    <a:pt x="1217" y="1239"/>
                  </a:cubicBezTo>
                  <a:cubicBezTo>
                    <a:pt x="1147" y="1281"/>
                    <a:pt x="1069" y="1300"/>
                    <a:pt x="990" y="1300"/>
                  </a:cubicBezTo>
                  <a:cubicBezTo>
                    <a:pt x="765" y="1300"/>
                    <a:pt x="533" y="1145"/>
                    <a:pt x="470" y="933"/>
                  </a:cubicBezTo>
                  <a:cubicBezTo>
                    <a:pt x="431" y="818"/>
                    <a:pt x="441" y="703"/>
                    <a:pt x="489" y="597"/>
                  </a:cubicBezTo>
                  <a:cubicBezTo>
                    <a:pt x="517" y="597"/>
                    <a:pt x="556" y="578"/>
                    <a:pt x="584" y="549"/>
                  </a:cubicBezTo>
                  <a:cubicBezTo>
                    <a:pt x="696" y="443"/>
                    <a:pt x="854" y="366"/>
                    <a:pt x="1009" y="366"/>
                  </a:cubicBezTo>
                  <a:close/>
                  <a:moveTo>
                    <a:pt x="1000" y="1"/>
                  </a:moveTo>
                  <a:cubicBezTo>
                    <a:pt x="954" y="1"/>
                    <a:pt x="908" y="5"/>
                    <a:pt x="862" y="13"/>
                  </a:cubicBezTo>
                  <a:cubicBezTo>
                    <a:pt x="355" y="13"/>
                    <a:pt x="0" y="636"/>
                    <a:pt x="153" y="1086"/>
                  </a:cubicBezTo>
                  <a:cubicBezTo>
                    <a:pt x="288" y="1443"/>
                    <a:pt x="626" y="1657"/>
                    <a:pt x="981" y="1657"/>
                  </a:cubicBezTo>
                  <a:cubicBezTo>
                    <a:pt x="1131" y="1657"/>
                    <a:pt x="1285" y="1619"/>
                    <a:pt x="1428" y="1536"/>
                  </a:cubicBezTo>
                  <a:cubicBezTo>
                    <a:pt x="1830" y="1268"/>
                    <a:pt x="1945" y="626"/>
                    <a:pt x="1610" y="262"/>
                  </a:cubicBezTo>
                  <a:cubicBezTo>
                    <a:pt x="1443" y="95"/>
                    <a:pt x="1223" y="1"/>
                    <a:pt x="1000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5"/>
            <p:cNvSpPr/>
            <p:nvPr/>
          </p:nvSpPr>
          <p:spPr>
            <a:xfrm>
              <a:off x="5503175" y="3882200"/>
              <a:ext cx="27325" cy="23375"/>
            </a:xfrm>
            <a:custGeom>
              <a:rect b="b" l="l" r="r" t="t"/>
              <a:pathLst>
                <a:path extrusionOk="0" h="935" w="1093">
                  <a:moveTo>
                    <a:pt x="578" y="0"/>
                  </a:moveTo>
                  <a:cubicBezTo>
                    <a:pt x="423" y="0"/>
                    <a:pt x="265" y="77"/>
                    <a:pt x="153" y="183"/>
                  </a:cubicBezTo>
                  <a:cubicBezTo>
                    <a:pt x="125" y="212"/>
                    <a:pt x="86" y="231"/>
                    <a:pt x="58" y="231"/>
                  </a:cubicBezTo>
                  <a:cubicBezTo>
                    <a:pt x="10" y="337"/>
                    <a:pt x="0" y="452"/>
                    <a:pt x="39" y="567"/>
                  </a:cubicBezTo>
                  <a:cubicBezTo>
                    <a:pt x="102" y="779"/>
                    <a:pt x="334" y="934"/>
                    <a:pt x="559" y="934"/>
                  </a:cubicBezTo>
                  <a:cubicBezTo>
                    <a:pt x="638" y="934"/>
                    <a:pt x="716" y="915"/>
                    <a:pt x="786" y="873"/>
                  </a:cubicBezTo>
                  <a:cubicBezTo>
                    <a:pt x="1016" y="729"/>
                    <a:pt x="1092" y="337"/>
                    <a:pt x="891" y="135"/>
                  </a:cubicBezTo>
                  <a:cubicBezTo>
                    <a:pt x="799" y="40"/>
                    <a:pt x="689" y="0"/>
                    <a:pt x="578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5"/>
            <p:cNvSpPr/>
            <p:nvPr/>
          </p:nvSpPr>
          <p:spPr>
            <a:xfrm>
              <a:off x="5357300" y="3874175"/>
              <a:ext cx="46025" cy="38575"/>
            </a:xfrm>
            <a:custGeom>
              <a:rect b="b" l="l" r="r" t="t"/>
              <a:pathLst>
                <a:path extrusionOk="0" h="1543" w="1841">
                  <a:moveTo>
                    <a:pt x="892" y="350"/>
                  </a:moveTo>
                  <a:cubicBezTo>
                    <a:pt x="1002" y="350"/>
                    <a:pt x="1111" y="388"/>
                    <a:pt x="1198" y="466"/>
                  </a:cubicBezTo>
                  <a:cubicBezTo>
                    <a:pt x="1438" y="658"/>
                    <a:pt x="1323" y="974"/>
                    <a:pt x="1093" y="1108"/>
                  </a:cubicBezTo>
                  <a:cubicBezTo>
                    <a:pt x="1018" y="1161"/>
                    <a:pt x="934" y="1185"/>
                    <a:pt x="851" y="1185"/>
                  </a:cubicBezTo>
                  <a:cubicBezTo>
                    <a:pt x="677" y="1185"/>
                    <a:pt x="509" y="1078"/>
                    <a:pt x="451" y="897"/>
                  </a:cubicBezTo>
                  <a:cubicBezTo>
                    <a:pt x="413" y="782"/>
                    <a:pt x="403" y="658"/>
                    <a:pt x="442" y="543"/>
                  </a:cubicBezTo>
                  <a:cubicBezTo>
                    <a:pt x="489" y="543"/>
                    <a:pt x="528" y="524"/>
                    <a:pt x="556" y="485"/>
                  </a:cubicBezTo>
                  <a:cubicBezTo>
                    <a:pt x="651" y="395"/>
                    <a:pt x="772" y="350"/>
                    <a:pt x="892" y="350"/>
                  </a:cubicBezTo>
                  <a:close/>
                  <a:moveTo>
                    <a:pt x="873" y="0"/>
                  </a:moveTo>
                  <a:cubicBezTo>
                    <a:pt x="790" y="0"/>
                    <a:pt x="706" y="12"/>
                    <a:pt x="624" y="35"/>
                  </a:cubicBezTo>
                  <a:cubicBezTo>
                    <a:pt x="614" y="30"/>
                    <a:pt x="602" y="28"/>
                    <a:pt x="590" y="28"/>
                  </a:cubicBezTo>
                  <a:cubicBezTo>
                    <a:pt x="578" y="28"/>
                    <a:pt x="566" y="30"/>
                    <a:pt x="556" y="35"/>
                  </a:cubicBezTo>
                  <a:cubicBezTo>
                    <a:pt x="125" y="179"/>
                    <a:pt x="1" y="744"/>
                    <a:pt x="173" y="1118"/>
                  </a:cubicBezTo>
                  <a:cubicBezTo>
                    <a:pt x="305" y="1405"/>
                    <a:pt x="571" y="1542"/>
                    <a:pt x="845" y="1542"/>
                  </a:cubicBezTo>
                  <a:cubicBezTo>
                    <a:pt x="1011" y="1542"/>
                    <a:pt x="1179" y="1492"/>
                    <a:pt x="1323" y="1395"/>
                  </a:cubicBezTo>
                  <a:cubicBezTo>
                    <a:pt x="1706" y="1137"/>
                    <a:pt x="1840" y="600"/>
                    <a:pt x="1486" y="246"/>
                  </a:cubicBezTo>
                  <a:cubicBezTo>
                    <a:pt x="1318" y="85"/>
                    <a:pt x="1098" y="0"/>
                    <a:pt x="873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5"/>
            <p:cNvSpPr/>
            <p:nvPr/>
          </p:nvSpPr>
          <p:spPr>
            <a:xfrm>
              <a:off x="5367375" y="3882825"/>
              <a:ext cx="25875" cy="21100"/>
            </a:xfrm>
            <a:custGeom>
              <a:rect b="b" l="l" r="r" t="t"/>
              <a:pathLst>
                <a:path extrusionOk="0" h="844" w="1035">
                  <a:moveTo>
                    <a:pt x="481" y="0"/>
                  </a:moveTo>
                  <a:cubicBezTo>
                    <a:pt x="361" y="0"/>
                    <a:pt x="242" y="46"/>
                    <a:pt x="153" y="139"/>
                  </a:cubicBezTo>
                  <a:cubicBezTo>
                    <a:pt x="129" y="164"/>
                    <a:pt x="89" y="189"/>
                    <a:pt x="54" y="189"/>
                  </a:cubicBezTo>
                  <a:cubicBezTo>
                    <a:pt x="49" y="189"/>
                    <a:pt x="44" y="188"/>
                    <a:pt x="39" y="187"/>
                  </a:cubicBezTo>
                  <a:lnTo>
                    <a:pt x="39" y="187"/>
                  </a:lnTo>
                  <a:cubicBezTo>
                    <a:pt x="0" y="312"/>
                    <a:pt x="0" y="436"/>
                    <a:pt x="48" y="551"/>
                  </a:cubicBezTo>
                  <a:cubicBezTo>
                    <a:pt x="106" y="732"/>
                    <a:pt x="274" y="844"/>
                    <a:pt x="447" y="844"/>
                  </a:cubicBezTo>
                  <a:cubicBezTo>
                    <a:pt x="531" y="844"/>
                    <a:pt x="615" y="818"/>
                    <a:pt x="690" y="762"/>
                  </a:cubicBezTo>
                  <a:cubicBezTo>
                    <a:pt x="920" y="628"/>
                    <a:pt x="1035" y="312"/>
                    <a:pt x="795" y="120"/>
                  </a:cubicBezTo>
                  <a:cubicBezTo>
                    <a:pt x="707" y="41"/>
                    <a:pt x="593" y="0"/>
                    <a:pt x="481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5217675" y="3874425"/>
              <a:ext cx="48875" cy="41475"/>
            </a:xfrm>
            <a:custGeom>
              <a:rect b="b" l="l" r="r" t="t"/>
              <a:pathLst>
                <a:path extrusionOk="0" h="1659" w="1955">
                  <a:moveTo>
                    <a:pt x="852" y="214"/>
                  </a:moveTo>
                  <a:cubicBezTo>
                    <a:pt x="1408" y="214"/>
                    <a:pt x="1761" y="989"/>
                    <a:pt x="1131" y="1261"/>
                  </a:cubicBezTo>
                  <a:cubicBezTo>
                    <a:pt x="1046" y="1297"/>
                    <a:pt x="968" y="1314"/>
                    <a:pt x="898" y="1314"/>
                  </a:cubicBezTo>
                  <a:cubicBezTo>
                    <a:pt x="448" y="1314"/>
                    <a:pt x="296" y="654"/>
                    <a:pt x="652" y="332"/>
                  </a:cubicBezTo>
                  <a:cubicBezTo>
                    <a:pt x="671" y="303"/>
                    <a:pt x="690" y="264"/>
                    <a:pt x="690" y="236"/>
                  </a:cubicBezTo>
                  <a:cubicBezTo>
                    <a:pt x="746" y="221"/>
                    <a:pt x="800" y="214"/>
                    <a:pt x="852" y="214"/>
                  </a:cubicBezTo>
                  <a:close/>
                  <a:moveTo>
                    <a:pt x="971" y="0"/>
                  </a:moveTo>
                  <a:cubicBezTo>
                    <a:pt x="848" y="0"/>
                    <a:pt x="723" y="27"/>
                    <a:pt x="604" y="82"/>
                  </a:cubicBezTo>
                  <a:cubicBezTo>
                    <a:pt x="580" y="68"/>
                    <a:pt x="554" y="61"/>
                    <a:pt x="527" y="61"/>
                  </a:cubicBezTo>
                  <a:cubicBezTo>
                    <a:pt x="501" y="61"/>
                    <a:pt x="475" y="68"/>
                    <a:pt x="451" y="82"/>
                  </a:cubicBezTo>
                  <a:cubicBezTo>
                    <a:pt x="87" y="322"/>
                    <a:pt x="1" y="839"/>
                    <a:pt x="192" y="1222"/>
                  </a:cubicBezTo>
                  <a:cubicBezTo>
                    <a:pt x="337" y="1500"/>
                    <a:pt x="624" y="1659"/>
                    <a:pt x="919" y="1659"/>
                  </a:cubicBezTo>
                  <a:cubicBezTo>
                    <a:pt x="1053" y="1659"/>
                    <a:pt x="1188" y="1626"/>
                    <a:pt x="1313" y="1558"/>
                  </a:cubicBezTo>
                  <a:cubicBezTo>
                    <a:pt x="1715" y="1357"/>
                    <a:pt x="1955" y="868"/>
                    <a:pt x="1715" y="446"/>
                  </a:cubicBezTo>
                  <a:cubicBezTo>
                    <a:pt x="1559" y="161"/>
                    <a:pt x="1272" y="0"/>
                    <a:pt x="971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5225050" y="3879800"/>
              <a:ext cx="36725" cy="27475"/>
            </a:xfrm>
            <a:custGeom>
              <a:rect b="b" l="l" r="r" t="t"/>
              <a:pathLst>
                <a:path extrusionOk="0" h="1099" w="1469">
                  <a:moveTo>
                    <a:pt x="551" y="1"/>
                  </a:moveTo>
                  <a:cubicBezTo>
                    <a:pt x="500" y="1"/>
                    <a:pt x="448" y="7"/>
                    <a:pt x="395" y="21"/>
                  </a:cubicBezTo>
                  <a:cubicBezTo>
                    <a:pt x="395" y="49"/>
                    <a:pt x="376" y="88"/>
                    <a:pt x="357" y="117"/>
                  </a:cubicBezTo>
                  <a:cubicBezTo>
                    <a:pt x="1" y="439"/>
                    <a:pt x="153" y="1099"/>
                    <a:pt x="603" y="1099"/>
                  </a:cubicBezTo>
                  <a:cubicBezTo>
                    <a:pt x="673" y="1099"/>
                    <a:pt x="751" y="1082"/>
                    <a:pt x="836" y="1046"/>
                  </a:cubicBezTo>
                  <a:cubicBezTo>
                    <a:pt x="1469" y="773"/>
                    <a:pt x="1110" y="1"/>
                    <a:pt x="551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" name="Google Shape;755;p45"/>
          <p:cNvGrpSpPr/>
          <p:nvPr/>
        </p:nvGrpSpPr>
        <p:grpSpPr>
          <a:xfrm>
            <a:off x="277900" y="309925"/>
            <a:ext cx="314328" cy="248002"/>
            <a:chOff x="0" y="803700"/>
            <a:chExt cx="314328" cy="248002"/>
          </a:xfrm>
        </p:grpSpPr>
        <p:sp>
          <p:nvSpPr>
            <p:cNvPr id="756" name="Google Shape;756;p45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8" name="Google Shape;758;p45"/>
          <p:cNvSpPr/>
          <p:nvPr/>
        </p:nvSpPr>
        <p:spPr>
          <a:xfrm>
            <a:off x="8471825" y="4389338"/>
            <a:ext cx="424650" cy="379725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5"/>
          <p:cNvSpPr txBox="1"/>
          <p:nvPr/>
        </p:nvSpPr>
        <p:spPr>
          <a:xfrm>
            <a:off x="592225" y="2834025"/>
            <a:ext cx="8204100" cy="17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Anywhere!</a:t>
            </a:r>
            <a:endParaRPr sz="22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The ‘Interactive text’ platform generates games that can easily be embedded in all of  Madrasa’s courses and external content library. </a:t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6"/>
          <p:cNvSpPr/>
          <p:nvPr/>
        </p:nvSpPr>
        <p:spPr>
          <a:xfrm>
            <a:off x="2570777" y="2739830"/>
            <a:ext cx="605848" cy="535906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67C6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6"/>
          <p:cNvSpPr txBox="1"/>
          <p:nvPr/>
        </p:nvSpPr>
        <p:spPr>
          <a:xfrm>
            <a:off x="584350" y="2015800"/>
            <a:ext cx="4295100" cy="3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Built a platform for creators to generate interactive and engaging text based games that can be customized to any level or theme</a:t>
            </a:r>
            <a:endParaRPr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The platform allows you to introduce audio, photos and video cues that makes the learning effective</a:t>
            </a: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. 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66" name="Google Shape;766;p46"/>
          <p:cNvSpPr txBox="1"/>
          <p:nvPr/>
        </p:nvSpPr>
        <p:spPr>
          <a:xfrm>
            <a:off x="1864450" y="253025"/>
            <a:ext cx="6237300" cy="10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Other special notes:</a:t>
            </a:r>
            <a:endParaRPr sz="2400">
              <a:solidFill>
                <a:srgbClr val="1E1E1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7" name="Google Shape;767;p46"/>
          <p:cNvSpPr/>
          <p:nvPr/>
        </p:nvSpPr>
        <p:spPr>
          <a:xfrm>
            <a:off x="7122153" y="4618075"/>
            <a:ext cx="135272" cy="133175"/>
          </a:xfrm>
          <a:custGeom>
            <a:rect b="b" l="l" r="r" t="t"/>
            <a:pathLst>
              <a:path extrusionOk="0" h="2829" w="2641">
                <a:moveTo>
                  <a:pt x="1224" y="1"/>
                </a:moveTo>
                <a:cubicBezTo>
                  <a:pt x="1055" y="1"/>
                  <a:pt x="876" y="117"/>
                  <a:pt x="850" y="337"/>
                </a:cubicBezTo>
                <a:cubicBezTo>
                  <a:pt x="833" y="579"/>
                  <a:pt x="833" y="820"/>
                  <a:pt x="850" y="1062"/>
                </a:cubicBezTo>
                <a:cubicBezTo>
                  <a:pt x="677" y="1114"/>
                  <a:pt x="505" y="1183"/>
                  <a:pt x="332" y="1235"/>
                </a:cubicBezTo>
                <a:cubicBezTo>
                  <a:pt x="1" y="1329"/>
                  <a:pt x="102" y="1800"/>
                  <a:pt x="400" y="1800"/>
                </a:cubicBezTo>
                <a:cubicBezTo>
                  <a:pt x="427" y="1800"/>
                  <a:pt x="457" y="1796"/>
                  <a:pt x="488" y="1787"/>
                </a:cubicBezTo>
                <a:cubicBezTo>
                  <a:pt x="626" y="1752"/>
                  <a:pt x="764" y="1718"/>
                  <a:pt x="919" y="1683"/>
                </a:cubicBezTo>
                <a:cubicBezTo>
                  <a:pt x="988" y="2098"/>
                  <a:pt x="1074" y="2546"/>
                  <a:pt x="1437" y="2788"/>
                </a:cubicBezTo>
                <a:cubicBezTo>
                  <a:pt x="1483" y="2816"/>
                  <a:pt x="1534" y="2829"/>
                  <a:pt x="1585" y="2829"/>
                </a:cubicBezTo>
                <a:cubicBezTo>
                  <a:pt x="1725" y="2829"/>
                  <a:pt x="1865" y="2733"/>
                  <a:pt x="1903" y="2581"/>
                </a:cubicBezTo>
                <a:cubicBezTo>
                  <a:pt x="1972" y="2218"/>
                  <a:pt x="1782" y="1925"/>
                  <a:pt x="1696" y="1563"/>
                </a:cubicBezTo>
                <a:cubicBezTo>
                  <a:pt x="1696" y="1563"/>
                  <a:pt x="1696" y="1545"/>
                  <a:pt x="1696" y="1545"/>
                </a:cubicBezTo>
                <a:cubicBezTo>
                  <a:pt x="1886" y="1494"/>
                  <a:pt x="2093" y="1459"/>
                  <a:pt x="2283" y="1390"/>
                </a:cubicBezTo>
                <a:cubicBezTo>
                  <a:pt x="2641" y="1325"/>
                  <a:pt x="2569" y="815"/>
                  <a:pt x="2241" y="815"/>
                </a:cubicBezTo>
                <a:cubicBezTo>
                  <a:pt x="2221" y="815"/>
                  <a:pt x="2201" y="817"/>
                  <a:pt x="2179" y="820"/>
                </a:cubicBezTo>
                <a:cubicBezTo>
                  <a:pt x="1972" y="820"/>
                  <a:pt x="1747" y="838"/>
                  <a:pt x="1558" y="872"/>
                </a:cubicBezTo>
                <a:cubicBezTo>
                  <a:pt x="1540" y="700"/>
                  <a:pt x="1540" y="510"/>
                  <a:pt x="1540" y="337"/>
                </a:cubicBezTo>
                <a:cubicBezTo>
                  <a:pt x="1540" y="109"/>
                  <a:pt x="1387" y="1"/>
                  <a:pt x="1224" y="1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6"/>
          <p:cNvSpPr/>
          <p:nvPr/>
        </p:nvSpPr>
        <p:spPr>
          <a:xfrm>
            <a:off x="-506122" y="3373011"/>
            <a:ext cx="135272" cy="133175"/>
          </a:xfrm>
          <a:custGeom>
            <a:rect b="b" l="l" r="r" t="t"/>
            <a:pathLst>
              <a:path extrusionOk="0" h="2829" w="2641">
                <a:moveTo>
                  <a:pt x="1224" y="1"/>
                </a:moveTo>
                <a:cubicBezTo>
                  <a:pt x="1055" y="1"/>
                  <a:pt x="876" y="117"/>
                  <a:pt x="850" y="337"/>
                </a:cubicBezTo>
                <a:cubicBezTo>
                  <a:pt x="833" y="579"/>
                  <a:pt x="833" y="820"/>
                  <a:pt x="850" y="1062"/>
                </a:cubicBezTo>
                <a:cubicBezTo>
                  <a:pt x="677" y="1114"/>
                  <a:pt x="505" y="1183"/>
                  <a:pt x="332" y="1235"/>
                </a:cubicBezTo>
                <a:cubicBezTo>
                  <a:pt x="1" y="1329"/>
                  <a:pt x="102" y="1800"/>
                  <a:pt x="400" y="1800"/>
                </a:cubicBezTo>
                <a:cubicBezTo>
                  <a:pt x="427" y="1800"/>
                  <a:pt x="457" y="1796"/>
                  <a:pt x="488" y="1787"/>
                </a:cubicBezTo>
                <a:cubicBezTo>
                  <a:pt x="626" y="1752"/>
                  <a:pt x="764" y="1718"/>
                  <a:pt x="919" y="1683"/>
                </a:cubicBezTo>
                <a:cubicBezTo>
                  <a:pt x="988" y="2098"/>
                  <a:pt x="1074" y="2546"/>
                  <a:pt x="1437" y="2788"/>
                </a:cubicBezTo>
                <a:cubicBezTo>
                  <a:pt x="1483" y="2816"/>
                  <a:pt x="1534" y="2829"/>
                  <a:pt x="1585" y="2829"/>
                </a:cubicBezTo>
                <a:cubicBezTo>
                  <a:pt x="1725" y="2829"/>
                  <a:pt x="1865" y="2733"/>
                  <a:pt x="1903" y="2581"/>
                </a:cubicBezTo>
                <a:cubicBezTo>
                  <a:pt x="1972" y="2218"/>
                  <a:pt x="1782" y="1925"/>
                  <a:pt x="1696" y="1563"/>
                </a:cubicBezTo>
                <a:cubicBezTo>
                  <a:pt x="1696" y="1563"/>
                  <a:pt x="1696" y="1545"/>
                  <a:pt x="1696" y="1545"/>
                </a:cubicBezTo>
                <a:cubicBezTo>
                  <a:pt x="1886" y="1494"/>
                  <a:pt x="2093" y="1459"/>
                  <a:pt x="2283" y="1390"/>
                </a:cubicBezTo>
                <a:cubicBezTo>
                  <a:pt x="2641" y="1325"/>
                  <a:pt x="2569" y="815"/>
                  <a:pt x="2241" y="815"/>
                </a:cubicBezTo>
                <a:cubicBezTo>
                  <a:pt x="2221" y="815"/>
                  <a:pt x="2201" y="817"/>
                  <a:pt x="2179" y="820"/>
                </a:cubicBezTo>
                <a:cubicBezTo>
                  <a:pt x="1972" y="820"/>
                  <a:pt x="1747" y="838"/>
                  <a:pt x="1558" y="872"/>
                </a:cubicBezTo>
                <a:cubicBezTo>
                  <a:pt x="1540" y="700"/>
                  <a:pt x="1540" y="510"/>
                  <a:pt x="1540" y="337"/>
                </a:cubicBezTo>
                <a:cubicBezTo>
                  <a:pt x="1540" y="109"/>
                  <a:pt x="1387" y="1"/>
                  <a:pt x="1224" y="1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6"/>
          <p:cNvSpPr/>
          <p:nvPr/>
        </p:nvSpPr>
        <p:spPr>
          <a:xfrm>
            <a:off x="449078" y="2142782"/>
            <a:ext cx="135272" cy="133175"/>
          </a:xfrm>
          <a:custGeom>
            <a:rect b="b" l="l" r="r" t="t"/>
            <a:pathLst>
              <a:path extrusionOk="0" h="2829" w="2641">
                <a:moveTo>
                  <a:pt x="1224" y="1"/>
                </a:moveTo>
                <a:cubicBezTo>
                  <a:pt x="1055" y="1"/>
                  <a:pt x="876" y="117"/>
                  <a:pt x="850" y="337"/>
                </a:cubicBezTo>
                <a:cubicBezTo>
                  <a:pt x="833" y="579"/>
                  <a:pt x="833" y="820"/>
                  <a:pt x="850" y="1062"/>
                </a:cubicBezTo>
                <a:cubicBezTo>
                  <a:pt x="677" y="1114"/>
                  <a:pt x="505" y="1183"/>
                  <a:pt x="332" y="1235"/>
                </a:cubicBezTo>
                <a:cubicBezTo>
                  <a:pt x="1" y="1329"/>
                  <a:pt x="102" y="1800"/>
                  <a:pt x="400" y="1800"/>
                </a:cubicBezTo>
                <a:cubicBezTo>
                  <a:pt x="427" y="1800"/>
                  <a:pt x="457" y="1796"/>
                  <a:pt x="488" y="1787"/>
                </a:cubicBezTo>
                <a:cubicBezTo>
                  <a:pt x="626" y="1752"/>
                  <a:pt x="764" y="1718"/>
                  <a:pt x="919" y="1683"/>
                </a:cubicBezTo>
                <a:cubicBezTo>
                  <a:pt x="988" y="2098"/>
                  <a:pt x="1074" y="2546"/>
                  <a:pt x="1437" y="2788"/>
                </a:cubicBezTo>
                <a:cubicBezTo>
                  <a:pt x="1483" y="2816"/>
                  <a:pt x="1534" y="2829"/>
                  <a:pt x="1585" y="2829"/>
                </a:cubicBezTo>
                <a:cubicBezTo>
                  <a:pt x="1725" y="2829"/>
                  <a:pt x="1865" y="2733"/>
                  <a:pt x="1903" y="2581"/>
                </a:cubicBezTo>
                <a:cubicBezTo>
                  <a:pt x="1972" y="2218"/>
                  <a:pt x="1782" y="1925"/>
                  <a:pt x="1696" y="1563"/>
                </a:cubicBezTo>
                <a:cubicBezTo>
                  <a:pt x="1696" y="1563"/>
                  <a:pt x="1696" y="1545"/>
                  <a:pt x="1696" y="1545"/>
                </a:cubicBezTo>
                <a:cubicBezTo>
                  <a:pt x="1886" y="1494"/>
                  <a:pt x="2093" y="1459"/>
                  <a:pt x="2283" y="1390"/>
                </a:cubicBezTo>
                <a:cubicBezTo>
                  <a:pt x="2641" y="1325"/>
                  <a:pt x="2569" y="815"/>
                  <a:pt x="2241" y="815"/>
                </a:cubicBezTo>
                <a:cubicBezTo>
                  <a:pt x="2221" y="815"/>
                  <a:pt x="2201" y="817"/>
                  <a:pt x="2179" y="820"/>
                </a:cubicBezTo>
                <a:cubicBezTo>
                  <a:pt x="1972" y="820"/>
                  <a:pt x="1747" y="838"/>
                  <a:pt x="1558" y="872"/>
                </a:cubicBezTo>
                <a:cubicBezTo>
                  <a:pt x="1540" y="700"/>
                  <a:pt x="1540" y="510"/>
                  <a:pt x="1540" y="337"/>
                </a:cubicBezTo>
                <a:cubicBezTo>
                  <a:pt x="1540" y="109"/>
                  <a:pt x="1387" y="1"/>
                  <a:pt x="1224" y="1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6"/>
          <p:cNvSpPr/>
          <p:nvPr/>
        </p:nvSpPr>
        <p:spPr>
          <a:xfrm>
            <a:off x="5184928" y="2164593"/>
            <a:ext cx="135272" cy="133175"/>
          </a:xfrm>
          <a:custGeom>
            <a:rect b="b" l="l" r="r" t="t"/>
            <a:pathLst>
              <a:path extrusionOk="0" h="2829" w="2641">
                <a:moveTo>
                  <a:pt x="1224" y="1"/>
                </a:moveTo>
                <a:cubicBezTo>
                  <a:pt x="1055" y="1"/>
                  <a:pt x="876" y="117"/>
                  <a:pt x="850" y="337"/>
                </a:cubicBezTo>
                <a:cubicBezTo>
                  <a:pt x="833" y="579"/>
                  <a:pt x="833" y="820"/>
                  <a:pt x="850" y="1062"/>
                </a:cubicBezTo>
                <a:cubicBezTo>
                  <a:pt x="677" y="1114"/>
                  <a:pt x="505" y="1183"/>
                  <a:pt x="332" y="1235"/>
                </a:cubicBezTo>
                <a:cubicBezTo>
                  <a:pt x="1" y="1329"/>
                  <a:pt x="102" y="1800"/>
                  <a:pt x="400" y="1800"/>
                </a:cubicBezTo>
                <a:cubicBezTo>
                  <a:pt x="427" y="1800"/>
                  <a:pt x="457" y="1796"/>
                  <a:pt x="488" y="1787"/>
                </a:cubicBezTo>
                <a:cubicBezTo>
                  <a:pt x="626" y="1752"/>
                  <a:pt x="764" y="1718"/>
                  <a:pt x="919" y="1683"/>
                </a:cubicBezTo>
                <a:cubicBezTo>
                  <a:pt x="988" y="2098"/>
                  <a:pt x="1074" y="2546"/>
                  <a:pt x="1437" y="2788"/>
                </a:cubicBezTo>
                <a:cubicBezTo>
                  <a:pt x="1483" y="2816"/>
                  <a:pt x="1534" y="2829"/>
                  <a:pt x="1585" y="2829"/>
                </a:cubicBezTo>
                <a:cubicBezTo>
                  <a:pt x="1725" y="2829"/>
                  <a:pt x="1865" y="2733"/>
                  <a:pt x="1903" y="2581"/>
                </a:cubicBezTo>
                <a:cubicBezTo>
                  <a:pt x="1972" y="2218"/>
                  <a:pt x="1782" y="1925"/>
                  <a:pt x="1696" y="1563"/>
                </a:cubicBezTo>
                <a:cubicBezTo>
                  <a:pt x="1696" y="1563"/>
                  <a:pt x="1696" y="1545"/>
                  <a:pt x="1696" y="1545"/>
                </a:cubicBezTo>
                <a:cubicBezTo>
                  <a:pt x="1886" y="1494"/>
                  <a:pt x="2093" y="1459"/>
                  <a:pt x="2283" y="1390"/>
                </a:cubicBezTo>
                <a:cubicBezTo>
                  <a:pt x="2641" y="1325"/>
                  <a:pt x="2569" y="815"/>
                  <a:pt x="2241" y="815"/>
                </a:cubicBezTo>
                <a:cubicBezTo>
                  <a:pt x="2221" y="815"/>
                  <a:pt x="2201" y="817"/>
                  <a:pt x="2179" y="820"/>
                </a:cubicBezTo>
                <a:cubicBezTo>
                  <a:pt x="1972" y="820"/>
                  <a:pt x="1747" y="838"/>
                  <a:pt x="1558" y="872"/>
                </a:cubicBezTo>
                <a:cubicBezTo>
                  <a:pt x="1540" y="700"/>
                  <a:pt x="1540" y="510"/>
                  <a:pt x="1540" y="337"/>
                </a:cubicBezTo>
                <a:cubicBezTo>
                  <a:pt x="1540" y="109"/>
                  <a:pt x="1387" y="1"/>
                  <a:pt x="1224" y="1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6"/>
          <p:cNvSpPr/>
          <p:nvPr/>
        </p:nvSpPr>
        <p:spPr>
          <a:xfrm>
            <a:off x="5184928" y="3118254"/>
            <a:ext cx="135272" cy="133175"/>
          </a:xfrm>
          <a:custGeom>
            <a:rect b="b" l="l" r="r" t="t"/>
            <a:pathLst>
              <a:path extrusionOk="0" h="2829" w="2641">
                <a:moveTo>
                  <a:pt x="1224" y="1"/>
                </a:moveTo>
                <a:cubicBezTo>
                  <a:pt x="1055" y="1"/>
                  <a:pt x="876" y="117"/>
                  <a:pt x="850" y="337"/>
                </a:cubicBezTo>
                <a:cubicBezTo>
                  <a:pt x="833" y="579"/>
                  <a:pt x="833" y="820"/>
                  <a:pt x="850" y="1062"/>
                </a:cubicBezTo>
                <a:cubicBezTo>
                  <a:pt x="677" y="1114"/>
                  <a:pt x="505" y="1183"/>
                  <a:pt x="332" y="1235"/>
                </a:cubicBezTo>
                <a:cubicBezTo>
                  <a:pt x="1" y="1329"/>
                  <a:pt x="102" y="1800"/>
                  <a:pt x="400" y="1800"/>
                </a:cubicBezTo>
                <a:cubicBezTo>
                  <a:pt x="427" y="1800"/>
                  <a:pt x="457" y="1796"/>
                  <a:pt x="488" y="1787"/>
                </a:cubicBezTo>
                <a:cubicBezTo>
                  <a:pt x="626" y="1752"/>
                  <a:pt x="764" y="1718"/>
                  <a:pt x="919" y="1683"/>
                </a:cubicBezTo>
                <a:cubicBezTo>
                  <a:pt x="988" y="2098"/>
                  <a:pt x="1074" y="2546"/>
                  <a:pt x="1437" y="2788"/>
                </a:cubicBezTo>
                <a:cubicBezTo>
                  <a:pt x="1483" y="2816"/>
                  <a:pt x="1534" y="2829"/>
                  <a:pt x="1585" y="2829"/>
                </a:cubicBezTo>
                <a:cubicBezTo>
                  <a:pt x="1725" y="2829"/>
                  <a:pt x="1865" y="2733"/>
                  <a:pt x="1903" y="2581"/>
                </a:cubicBezTo>
                <a:cubicBezTo>
                  <a:pt x="1972" y="2218"/>
                  <a:pt x="1782" y="1925"/>
                  <a:pt x="1696" y="1563"/>
                </a:cubicBezTo>
                <a:cubicBezTo>
                  <a:pt x="1696" y="1563"/>
                  <a:pt x="1696" y="1545"/>
                  <a:pt x="1696" y="1545"/>
                </a:cubicBezTo>
                <a:cubicBezTo>
                  <a:pt x="1886" y="1494"/>
                  <a:pt x="2093" y="1459"/>
                  <a:pt x="2283" y="1390"/>
                </a:cubicBezTo>
                <a:cubicBezTo>
                  <a:pt x="2641" y="1325"/>
                  <a:pt x="2569" y="815"/>
                  <a:pt x="2241" y="815"/>
                </a:cubicBezTo>
                <a:cubicBezTo>
                  <a:pt x="2221" y="815"/>
                  <a:pt x="2201" y="817"/>
                  <a:pt x="2179" y="820"/>
                </a:cubicBezTo>
                <a:cubicBezTo>
                  <a:pt x="1972" y="820"/>
                  <a:pt x="1747" y="838"/>
                  <a:pt x="1558" y="872"/>
                </a:cubicBezTo>
                <a:cubicBezTo>
                  <a:pt x="1540" y="700"/>
                  <a:pt x="1540" y="510"/>
                  <a:pt x="1540" y="337"/>
                </a:cubicBezTo>
                <a:cubicBezTo>
                  <a:pt x="1540" y="109"/>
                  <a:pt x="1387" y="1"/>
                  <a:pt x="1224" y="1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6"/>
          <p:cNvSpPr/>
          <p:nvPr/>
        </p:nvSpPr>
        <p:spPr>
          <a:xfrm>
            <a:off x="449078" y="3451225"/>
            <a:ext cx="135272" cy="133175"/>
          </a:xfrm>
          <a:custGeom>
            <a:rect b="b" l="l" r="r" t="t"/>
            <a:pathLst>
              <a:path extrusionOk="0" h="2829" w="2641">
                <a:moveTo>
                  <a:pt x="1224" y="1"/>
                </a:moveTo>
                <a:cubicBezTo>
                  <a:pt x="1055" y="1"/>
                  <a:pt x="876" y="117"/>
                  <a:pt x="850" y="337"/>
                </a:cubicBezTo>
                <a:cubicBezTo>
                  <a:pt x="833" y="579"/>
                  <a:pt x="833" y="820"/>
                  <a:pt x="850" y="1062"/>
                </a:cubicBezTo>
                <a:cubicBezTo>
                  <a:pt x="677" y="1114"/>
                  <a:pt x="505" y="1183"/>
                  <a:pt x="332" y="1235"/>
                </a:cubicBezTo>
                <a:cubicBezTo>
                  <a:pt x="1" y="1329"/>
                  <a:pt x="102" y="1800"/>
                  <a:pt x="400" y="1800"/>
                </a:cubicBezTo>
                <a:cubicBezTo>
                  <a:pt x="427" y="1800"/>
                  <a:pt x="457" y="1796"/>
                  <a:pt x="488" y="1787"/>
                </a:cubicBezTo>
                <a:cubicBezTo>
                  <a:pt x="626" y="1752"/>
                  <a:pt x="764" y="1718"/>
                  <a:pt x="919" y="1683"/>
                </a:cubicBezTo>
                <a:cubicBezTo>
                  <a:pt x="988" y="2098"/>
                  <a:pt x="1074" y="2546"/>
                  <a:pt x="1437" y="2788"/>
                </a:cubicBezTo>
                <a:cubicBezTo>
                  <a:pt x="1483" y="2816"/>
                  <a:pt x="1534" y="2829"/>
                  <a:pt x="1585" y="2829"/>
                </a:cubicBezTo>
                <a:cubicBezTo>
                  <a:pt x="1725" y="2829"/>
                  <a:pt x="1865" y="2733"/>
                  <a:pt x="1903" y="2581"/>
                </a:cubicBezTo>
                <a:cubicBezTo>
                  <a:pt x="1972" y="2218"/>
                  <a:pt x="1782" y="1925"/>
                  <a:pt x="1696" y="1563"/>
                </a:cubicBezTo>
                <a:cubicBezTo>
                  <a:pt x="1696" y="1563"/>
                  <a:pt x="1696" y="1545"/>
                  <a:pt x="1696" y="1545"/>
                </a:cubicBezTo>
                <a:cubicBezTo>
                  <a:pt x="1886" y="1494"/>
                  <a:pt x="2093" y="1459"/>
                  <a:pt x="2283" y="1390"/>
                </a:cubicBezTo>
                <a:cubicBezTo>
                  <a:pt x="2641" y="1325"/>
                  <a:pt x="2569" y="815"/>
                  <a:pt x="2241" y="815"/>
                </a:cubicBezTo>
                <a:cubicBezTo>
                  <a:pt x="2221" y="815"/>
                  <a:pt x="2201" y="817"/>
                  <a:pt x="2179" y="820"/>
                </a:cubicBezTo>
                <a:cubicBezTo>
                  <a:pt x="1972" y="820"/>
                  <a:pt x="1747" y="838"/>
                  <a:pt x="1558" y="872"/>
                </a:cubicBezTo>
                <a:cubicBezTo>
                  <a:pt x="1540" y="700"/>
                  <a:pt x="1540" y="510"/>
                  <a:pt x="1540" y="337"/>
                </a:cubicBezTo>
                <a:cubicBezTo>
                  <a:pt x="1540" y="109"/>
                  <a:pt x="1387" y="1"/>
                  <a:pt x="1224" y="1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6"/>
          <p:cNvSpPr/>
          <p:nvPr/>
        </p:nvSpPr>
        <p:spPr>
          <a:xfrm>
            <a:off x="8657503" y="2142776"/>
            <a:ext cx="186015" cy="176833"/>
          </a:xfrm>
          <a:custGeom>
            <a:rect b="b" l="l" r="r" t="t"/>
            <a:pathLst>
              <a:path extrusionOk="0" h="3972" w="4178">
                <a:moveTo>
                  <a:pt x="1568" y="0"/>
                </a:moveTo>
                <a:cubicBezTo>
                  <a:pt x="1327" y="0"/>
                  <a:pt x="1088" y="179"/>
                  <a:pt x="1088" y="475"/>
                </a:cubicBezTo>
                <a:cubicBezTo>
                  <a:pt x="1071" y="751"/>
                  <a:pt x="1071" y="1045"/>
                  <a:pt x="1088" y="1338"/>
                </a:cubicBezTo>
                <a:cubicBezTo>
                  <a:pt x="864" y="1355"/>
                  <a:pt x="622" y="1373"/>
                  <a:pt x="380" y="1373"/>
                </a:cubicBezTo>
                <a:cubicBezTo>
                  <a:pt x="1" y="1373"/>
                  <a:pt x="1" y="1925"/>
                  <a:pt x="380" y="1925"/>
                </a:cubicBezTo>
                <a:cubicBezTo>
                  <a:pt x="639" y="1959"/>
                  <a:pt x="898" y="1959"/>
                  <a:pt x="1157" y="1977"/>
                </a:cubicBezTo>
                <a:cubicBezTo>
                  <a:pt x="1243" y="2546"/>
                  <a:pt x="1399" y="3099"/>
                  <a:pt x="1640" y="3616"/>
                </a:cubicBezTo>
                <a:cubicBezTo>
                  <a:pt x="1763" y="3868"/>
                  <a:pt x="1971" y="3972"/>
                  <a:pt x="2185" y="3972"/>
                </a:cubicBezTo>
                <a:cubicBezTo>
                  <a:pt x="2661" y="3972"/>
                  <a:pt x="3170" y="3457"/>
                  <a:pt x="2848" y="2909"/>
                </a:cubicBezTo>
                <a:cubicBezTo>
                  <a:pt x="2693" y="2615"/>
                  <a:pt x="2572" y="2287"/>
                  <a:pt x="2503" y="1942"/>
                </a:cubicBezTo>
                <a:lnTo>
                  <a:pt x="2503" y="1942"/>
                </a:lnTo>
                <a:cubicBezTo>
                  <a:pt x="2574" y="1945"/>
                  <a:pt x="2645" y="1946"/>
                  <a:pt x="2716" y="1946"/>
                </a:cubicBezTo>
                <a:cubicBezTo>
                  <a:pt x="3094" y="1946"/>
                  <a:pt x="3469" y="1906"/>
                  <a:pt x="3832" y="1804"/>
                </a:cubicBezTo>
                <a:cubicBezTo>
                  <a:pt x="4177" y="1700"/>
                  <a:pt x="4177" y="1200"/>
                  <a:pt x="3832" y="1096"/>
                </a:cubicBezTo>
                <a:cubicBezTo>
                  <a:pt x="3680" y="1057"/>
                  <a:pt x="3528" y="1041"/>
                  <a:pt x="3375" y="1041"/>
                </a:cubicBezTo>
                <a:cubicBezTo>
                  <a:pt x="3062" y="1041"/>
                  <a:pt x="2748" y="1107"/>
                  <a:pt x="2434" y="1165"/>
                </a:cubicBezTo>
                <a:lnTo>
                  <a:pt x="2331" y="1183"/>
                </a:lnTo>
                <a:cubicBezTo>
                  <a:pt x="2262" y="837"/>
                  <a:pt x="2141" y="527"/>
                  <a:pt x="1968" y="233"/>
                </a:cubicBezTo>
                <a:cubicBezTo>
                  <a:pt x="1874" y="72"/>
                  <a:pt x="1721" y="0"/>
                  <a:pt x="1568" y="0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4" name="Google Shape;774;p46"/>
          <p:cNvGrpSpPr/>
          <p:nvPr/>
        </p:nvGrpSpPr>
        <p:grpSpPr>
          <a:xfrm>
            <a:off x="376894" y="248874"/>
            <a:ext cx="500434" cy="421778"/>
            <a:chOff x="2113675" y="1071100"/>
            <a:chExt cx="207675" cy="176950"/>
          </a:xfrm>
        </p:grpSpPr>
        <p:sp>
          <p:nvSpPr>
            <p:cNvPr id="775" name="Google Shape;775;p46"/>
            <p:cNvSpPr/>
            <p:nvPr/>
          </p:nvSpPr>
          <p:spPr>
            <a:xfrm>
              <a:off x="2119900" y="1193775"/>
              <a:ext cx="60625" cy="54275"/>
            </a:xfrm>
            <a:custGeom>
              <a:rect b="b" l="l" r="r" t="t"/>
              <a:pathLst>
                <a:path extrusionOk="0" h="2171" w="2425">
                  <a:moveTo>
                    <a:pt x="1265" y="388"/>
                  </a:moveTo>
                  <a:cubicBezTo>
                    <a:pt x="1474" y="388"/>
                    <a:pt x="1690" y="529"/>
                    <a:pt x="1773" y="737"/>
                  </a:cubicBezTo>
                  <a:cubicBezTo>
                    <a:pt x="1907" y="1082"/>
                    <a:pt x="1773" y="1532"/>
                    <a:pt x="1399" y="1657"/>
                  </a:cubicBezTo>
                  <a:cubicBezTo>
                    <a:pt x="1343" y="1673"/>
                    <a:pt x="1283" y="1680"/>
                    <a:pt x="1222" y="1680"/>
                  </a:cubicBezTo>
                  <a:cubicBezTo>
                    <a:pt x="950" y="1680"/>
                    <a:pt x="659" y="1527"/>
                    <a:pt x="604" y="1245"/>
                  </a:cubicBezTo>
                  <a:cubicBezTo>
                    <a:pt x="546" y="977"/>
                    <a:pt x="661" y="795"/>
                    <a:pt x="824" y="622"/>
                  </a:cubicBezTo>
                  <a:cubicBezTo>
                    <a:pt x="863" y="613"/>
                    <a:pt x="901" y="593"/>
                    <a:pt x="920" y="565"/>
                  </a:cubicBezTo>
                  <a:cubicBezTo>
                    <a:pt x="1011" y="441"/>
                    <a:pt x="1137" y="388"/>
                    <a:pt x="1265" y="388"/>
                  </a:cubicBezTo>
                  <a:close/>
                  <a:moveTo>
                    <a:pt x="1235" y="1"/>
                  </a:moveTo>
                  <a:cubicBezTo>
                    <a:pt x="1034" y="1"/>
                    <a:pt x="844" y="67"/>
                    <a:pt x="719" y="220"/>
                  </a:cubicBezTo>
                  <a:cubicBezTo>
                    <a:pt x="240" y="344"/>
                    <a:pt x="0" y="1063"/>
                    <a:pt x="163" y="1504"/>
                  </a:cubicBezTo>
                  <a:cubicBezTo>
                    <a:pt x="315" y="1933"/>
                    <a:pt x="749" y="2171"/>
                    <a:pt x="1183" y="2171"/>
                  </a:cubicBezTo>
                  <a:cubicBezTo>
                    <a:pt x="1378" y="2171"/>
                    <a:pt x="1574" y="2122"/>
                    <a:pt x="1744" y="2021"/>
                  </a:cubicBezTo>
                  <a:cubicBezTo>
                    <a:pt x="2290" y="1695"/>
                    <a:pt x="2424" y="842"/>
                    <a:pt x="2012" y="354"/>
                  </a:cubicBezTo>
                  <a:cubicBezTo>
                    <a:pt x="1837" y="139"/>
                    <a:pt x="1524" y="1"/>
                    <a:pt x="1235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6"/>
            <p:cNvSpPr/>
            <p:nvPr/>
          </p:nvSpPr>
          <p:spPr>
            <a:xfrm>
              <a:off x="2116225" y="1154675"/>
              <a:ext cx="116900" cy="79275"/>
            </a:xfrm>
            <a:custGeom>
              <a:rect b="b" l="l" r="r" t="t"/>
              <a:pathLst>
                <a:path extrusionOk="0" h="3171" w="4676">
                  <a:moveTo>
                    <a:pt x="1549" y="1"/>
                  </a:moveTo>
                  <a:cubicBezTo>
                    <a:pt x="1056" y="1"/>
                    <a:pt x="564" y="124"/>
                    <a:pt x="128" y="395"/>
                  </a:cubicBezTo>
                  <a:cubicBezTo>
                    <a:pt x="0" y="471"/>
                    <a:pt x="62" y="693"/>
                    <a:pt x="199" y="693"/>
                  </a:cubicBezTo>
                  <a:cubicBezTo>
                    <a:pt x="216" y="693"/>
                    <a:pt x="234" y="689"/>
                    <a:pt x="253" y="682"/>
                  </a:cubicBezTo>
                  <a:cubicBezTo>
                    <a:pt x="643" y="521"/>
                    <a:pt x="1055" y="429"/>
                    <a:pt x="1464" y="429"/>
                  </a:cubicBezTo>
                  <a:cubicBezTo>
                    <a:pt x="1909" y="429"/>
                    <a:pt x="2349" y="538"/>
                    <a:pt x="2753" y="787"/>
                  </a:cubicBezTo>
                  <a:cubicBezTo>
                    <a:pt x="3568" y="1295"/>
                    <a:pt x="3750" y="2119"/>
                    <a:pt x="3903" y="2991"/>
                  </a:cubicBezTo>
                  <a:cubicBezTo>
                    <a:pt x="3922" y="3111"/>
                    <a:pt x="4035" y="3171"/>
                    <a:pt x="4147" y="3171"/>
                  </a:cubicBezTo>
                  <a:cubicBezTo>
                    <a:pt x="4260" y="3171"/>
                    <a:pt x="4372" y="3111"/>
                    <a:pt x="4391" y="2991"/>
                  </a:cubicBezTo>
                  <a:cubicBezTo>
                    <a:pt x="4676" y="1249"/>
                    <a:pt x="3114" y="1"/>
                    <a:pt x="1549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2125000" y="1108425"/>
              <a:ext cx="145325" cy="110250"/>
            </a:xfrm>
            <a:custGeom>
              <a:rect b="b" l="l" r="r" t="t"/>
              <a:pathLst>
                <a:path extrusionOk="0" h="4410" w="5813">
                  <a:moveTo>
                    <a:pt x="2355" y="0"/>
                  </a:moveTo>
                  <a:cubicBezTo>
                    <a:pt x="1627" y="0"/>
                    <a:pt x="885" y="223"/>
                    <a:pt x="189" y="568"/>
                  </a:cubicBezTo>
                  <a:cubicBezTo>
                    <a:pt x="1" y="658"/>
                    <a:pt x="115" y="907"/>
                    <a:pt x="287" y="907"/>
                  </a:cubicBezTo>
                  <a:cubicBezTo>
                    <a:pt x="299" y="907"/>
                    <a:pt x="311" y="906"/>
                    <a:pt x="323" y="903"/>
                  </a:cubicBezTo>
                  <a:cubicBezTo>
                    <a:pt x="978" y="765"/>
                    <a:pt x="1620" y="587"/>
                    <a:pt x="2250" y="587"/>
                  </a:cubicBezTo>
                  <a:cubicBezTo>
                    <a:pt x="2709" y="587"/>
                    <a:pt x="3162" y="681"/>
                    <a:pt x="3609" y="951"/>
                  </a:cubicBezTo>
                  <a:cubicBezTo>
                    <a:pt x="4711" y="1603"/>
                    <a:pt x="5066" y="2819"/>
                    <a:pt x="4807" y="4017"/>
                  </a:cubicBezTo>
                  <a:cubicBezTo>
                    <a:pt x="4761" y="4253"/>
                    <a:pt x="4953" y="4409"/>
                    <a:pt x="5139" y="4409"/>
                  </a:cubicBezTo>
                  <a:cubicBezTo>
                    <a:pt x="5263" y="4409"/>
                    <a:pt x="5384" y="4340"/>
                    <a:pt x="5430" y="4180"/>
                  </a:cubicBezTo>
                  <a:cubicBezTo>
                    <a:pt x="5813" y="2877"/>
                    <a:pt x="5353" y="1469"/>
                    <a:pt x="4270" y="635"/>
                  </a:cubicBezTo>
                  <a:cubicBezTo>
                    <a:pt x="3675" y="187"/>
                    <a:pt x="3021" y="0"/>
                    <a:pt x="2355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2113675" y="1071100"/>
              <a:ext cx="207675" cy="172350"/>
            </a:xfrm>
            <a:custGeom>
              <a:rect b="b" l="l" r="r" t="t"/>
              <a:pathLst>
                <a:path extrusionOk="0" h="6894" w="8307">
                  <a:moveTo>
                    <a:pt x="3448" y="1"/>
                  </a:moveTo>
                  <a:cubicBezTo>
                    <a:pt x="2375" y="1"/>
                    <a:pt x="1261" y="276"/>
                    <a:pt x="173" y="480"/>
                  </a:cubicBezTo>
                  <a:cubicBezTo>
                    <a:pt x="0" y="509"/>
                    <a:pt x="58" y="768"/>
                    <a:pt x="211" y="777"/>
                  </a:cubicBezTo>
                  <a:cubicBezTo>
                    <a:pt x="300" y="781"/>
                    <a:pt x="389" y="783"/>
                    <a:pt x="478" y="783"/>
                  </a:cubicBezTo>
                  <a:cubicBezTo>
                    <a:pt x="1407" y="783"/>
                    <a:pt x="2340" y="597"/>
                    <a:pt x="3245" y="597"/>
                  </a:cubicBezTo>
                  <a:cubicBezTo>
                    <a:pt x="4028" y="597"/>
                    <a:pt x="4790" y="736"/>
                    <a:pt x="5509" y="1256"/>
                  </a:cubicBezTo>
                  <a:cubicBezTo>
                    <a:pt x="7051" y="2358"/>
                    <a:pt x="7502" y="4226"/>
                    <a:pt x="7454" y="6027"/>
                  </a:cubicBezTo>
                  <a:cubicBezTo>
                    <a:pt x="7348" y="6104"/>
                    <a:pt x="7310" y="6238"/>
                    <a:pt x="7348" y="6353"/>
                  </a:cubicBezTo>
                  <a:lnTo>
                    <a:pt x="7444" y="6650"/>
                  </a:lnTo>
                  <a:cubicBezTo>
                    <a:pt x="7495" y="6816"/>
                    <a:pt x="7635" y="6893"/>
                    <a:pt x="7777" y="6893"/>
                  </a:cubicBezTo>
                  <a:cubicBezTo>
                    <a:pt x="7954" y="6893"/>
                    <a:pt x="8133" y="6773"/>
                    <a:pt x="8144" y="6554"/>
                  </a:cubicBezTo>
                  <a:cubicBezTo>
                    <a:pt x="8306" y="4466"/>
                    <a:pt x="7856" y="2224"/>
                    <a:pt x="6132" y="864"/>
                  </a:cubicBezTo>
                  <a:cubicBezTo>
                    <a:pt x="5296" y="211"/>
                    <a:pt x="4387" y="1"/>
                    <a:pt x="3448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9" name="Google Shape;779;p46"/>
          <p:cNvSpPr/>
          <p:nvPr/>
        </p:nvSpPr>
        <p:spPr>
          <a:xfrm>
            <a:off x="2180673" y="4751246"/>
            <a:ext cx="189869" cy="178561"/>
          </a:xfrm>
          <a:custGeom>
            <a:rect b="b" l="l" r="r" t="t"/>
            <a:pathLst>
              <a:path extrusionOk="0" h="3972" w="4178">
                <a:moveTo>
                  <a:pt x="1568" y="0"/>
                </a:moveTo>
                <a:cubicBezTo>
                  <a:pt x="1327" y="0"/>
                  <a:pt x="1088" y="179"/>
                  <a:pt x="1088" y="475"/>
                </a:cubicBezTo>
                <a:cubicBezTo>
                  <a:pt x="1071" y="751"/>
                  <a:pt x="1071" y="1045"/>
                  <a:pt x="1088" y="1338"/>
                </a:cubicBezTo>
                <a:cubicBezTo>
                  <a:pt x="864" y="1355"/>
                  <a:pt x="622" y="1373"/>
                  <a:pt x="380" y="1373"/>
                </a:cubicBezTo>
                <a:cubicBezTo>
                  <a:pt x="1" y="1373"/>
                  <a:pt x="1" y="1925"/>
                  <a:pt x="380" y="1925"/>
                </a:cubicBezTo>
                <a:cubicBezTo>
                  <a:pt x="639" y="1959"/>
                  <a:pt x="898" y="1959"/>
                  <a:pt x="1157" y="1977"/>
                </a:cubicBezTo>
                <a:cubicBezTo>
                  <a:pt x="1243" y="2546"/>
                  <a:pt x="1399" y="3099"/>
                  <a:pt x="1640" y="3616"/>
                </a:cubicBezTo>
                <a:cubicBezTo>
                  <a:pt x="1763" y="3868"/>
                  <a:pt x="1971" y="3972"/>
                  <a:pt x="2185" y="3972"/>
                </a:cubicBezTo>
                <a:cubicBezTo>
                  <a:pt x="2661" y="3972"/>
                  <a:pt x="3170" y="3457"/>
                  <a:pt x="2848" y="2909"/>
                </a:cubicBezTo>
                <a:cubicBezTo>
                  <a:pt x="2693" y="2615"/>
                  <a:pt x="2572" y="2287"/>
                  <a:pt x="2503" y="1942"/>
                </a:cubicBezTo>
                <a:lnTo>
                  <a:pt x="2503" y="1942"/>
                </a:lnTo>
                <a:cubicBezTo>
                  <a:pt x="2574" y="1945"/>
                  <a:pt x="2645" y="1946"/>
                  <a:pt x="2716" y="1946"/>
                </a:cubicBezTo>
                <a:cubicBezTo>
                  <a:pt x="3094" y="1946"/>
                  <a:pt x="3469" y="1906"/>
                  <a:pt x="3832" y="1804"/>
                </a:cubicBezTo>
                <a:cubicBezTo>
                  <a:pt x="4177" y="1700"/>
                  <a:pt x="4177" y="1200"/>
                  <a:pt x="3832" y="1096"/>
                </a:cubicBezTo>
                <a:cubicBezTo>
                  <a:pt x="3680" y="1057"/>
                  <a:pt x="3528" y="1041"/>
                  <a:pt x="3375" y="1041"/>
                </a:cubicBezTo>
                <a:cubicBezTo>
                  <a:pt x="3062" y="1041"/>
                  <a:pt x="2748" y="1107"/>
                  <a:pt x="2434" y="1165"/>
                </a:cubicBezTo>
                <a:lnTo>
                  <a:pt x="2331" y="1183"/>
                </a:lnTo>
                <a:cubicBezTo>
                  <a:pt x="2262" y="837"/>
                  <a:pt x="2141" y="527"/>
                  <a:pt x="1968" y="233"/>
                </a:cubicBezTo>
                <a:cubicBezTo>
                  <a:pt x="1874" y="72"/>
                  <a:pt x="1721" y="0"/>
                  <a:pt x="1568" y="0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46"/>
          <p:cNvSpPr/>
          <p:nvPr/>
        </p:nvSpPr>
        <p:spPr>
          <a:xfrm rot="8100000">
            <a:off x="4980176" y="1276828"/>
            <a:ext cx="593459" cy="530676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6"/>
          <p:cNvSpPr/>
          <p:nvPr/>
        </p:nvSpPr>
        <p:spPr>
          <a:xfrm>
            <a:off x="4243916" y="3914600"/>
            <a:ext cx="605848" cy="535906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67C6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46"/>
          <p:cNvSpPr/>
          <p:nvPr/>
        </p:nvSpPr>
        <p:spPr>
          <a:xfrm rot="4499909">
            <a:off x="8136071" y="4386474"/>
            <a:ext cx="605858" cy="535931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3" name="Google Shape;783;p46"/>
          <p:cNvGrpSpPr/>
          <p:nvPr/>
        </p:nvGrpSpPr>
        <p:grpSpPr>
          <a:xfrm>
            <a:off x="449077" y="4339845"/>
            <a:ext cx="1290512" cy="689639"/>
            <a:chOff x="2564650" y="5030125"/>
            <a:chExt cx="719750" cy="384650"/>
          </a:xfrm>
        </p:grpSpPr>
        <p:sp>
          <p:nvSpPr>
            <p:cNvPr id="784" name="Google Shape;784;p46"/>
            <p:cNvSpPr/>
            <p:nvPr/>
          </p:nvSpPr>
          <p:spPr>
            <a:xfrm>
              <a:off x="2564650" y="5030125"/>
              <a:ext cx="719750" cy="384650"/>
            </a:xfrm>
            <a:custGeom>
              <a:rect b="b" l="l" r="r" t="t"/>
              <a:pathLst>
                <a:path extrusionOk="0" h="15386" w="28790">
                  <a:moveTo>
                    <a:pt x="22018" y="470"/>
                  </a:moveTo>
                  <a:cubicBezTo>
                    <a:pt x="24745" y="470"/>
                    <a:pt x="27203" y="2140"/>
                    <a:pt x="28052" y="4975"/>
                  </a:cubicBezTo>
                  <a:cubicBezTo>
                    <a:pt x="28541" y="6632"/>
                    <a:pt x="28253" y="8395"/>
                    <a:pt x="26921" y="9564"/>
                  </a:cubicBezTo>
                  <a:cubicBezTo>
                    <a:pt x="25580" y="10742"/>
                    <a:pt x="23750" y="11030"/>
                    <a:pt x="22026" y="11030"/>
                  </a:cubicBezTo>
                  <a:cubicBezTo>
                    <a:pt x="22006" y="11030"/>
                    <a:pt x="21986" y="11030"/>
                    <a:pt x="21965" y="11030"/>
                  </a:cubicBezTo>
                  <a:cubicBezTo>
                    <a:pt x="21427" y="11030"/>
                    <a:pt x="20800" y="10997"/>
                    <a:pt x="20158" y="10997"/>
                  </a:cubicBezTo>
                  <a:cubicBezTo>
                    <a:pt x="18426" y="10997"/>
                    <a:pt x="16587" y="11234"/>
                    <a:pt x="16096" y="12984"/>
                  </a:cubicBezTo>
                  <a:cubicBezTo>
                    <a:pt x="15847" y="12620"/>
                    <a:pt x="15665" y="12208"/>
                    <a:pt x="15559" y="11767"/>
                  </a:cubicBezTo>
                  <a:cubicBezTo>
                    <a:pt x="15540" y="11719"/>
                    <a:pt x="15511" y="11681"/>
                    <a:pt x="15463" y="11662"/>
                  </a:cubicBezTo>
                  <a:cubicBezTo>
                    <a:pt x="15511" y="10120"/>
                    <a:pt x="15176" y="8606"/>
                    <a:pt x="14486" y="7226"/>
                  </a:cubicBezTo>
                  <a:cubicBezTo>
                    <a:pt x="14496" y="7217"/>
                    <a:pt x="14496" y="7207"/>
                    <a:pt x="14496" y="7198"/>
                  </a:cubicBezTo>
                  <a:cubicBezTo>
                    <a:pt x="14467" y="3979"/>
                    <a:pt x="17188" y="1583"/>
                    <a:pt x="20110" y="740"/>
                  </a:cubicBezTo>
                  <a:cubicBezTo>
                    <a:pt x="20749" y="558"/>
                    <a:pt x="21391" y="470"/>
                    <a:pt x="22018" y="470"/>
                  </a:cubicBezTo>
                  <a:close/>
                  <a:moveTo>
                    <a:pt x="6711" y="2584"/>
                  </a:moveTo>
                  <a:cubicBezTo>
                    <a:pt x="9156" y="2584"/>
                    <a:pt x="11539" y="3865"/>
                    <a:pt x="13088" y="5751"/>
                  </a:cubicBezTo>
                  <a:cubicBezTo>
                    <a:pt x="15087" y="8200"/>
                    <a:pt x="15529" y="11394"/>
                    <a:pt x="14625" y="14341"/>
                  </a:cubicBezTo>
                  <a:lnTo>
                    <a:pt x="14625" y="14341"/>
                  </a:lnTo>
                  <a:cubicBezTo>
                    <a:pt x="14309" y="13033"/>
                    <a:pt x="12704" y="12817"/>
                    <a:pt x="11249" y="12817"/>
                  </a:cubicBezTo>
                  <a:cubicBezTo>
                    <a:pt x="10579" y="12817"/>
                    <a:pt x="9942" y="12863"/>
                    <a:pt x="9476" y="12869"/>
                  </a:cubicBezTo>
                  <a:cubicBezTo>
                    <a:pt x="9368" y="12871"/>
                    <a:pt x="9259" y="12872"/>
                    <a:pt x="9149" y="12872"/>
                  </a:cubicBezTo>
                  <a:cubicBezTo>
                    <a:pt x="6308" y="12872"/>
                    <a:pt x="3040" y="12246"/>
                    <a:pt x="1601" y="9497"/>
                  </a:cubicBezTo>
                  <a:cubicBezTo>
                    <a:pt x="97" y="6613"/>
                    <a:pt x="2348" y="3365"/>
                    <a:pt x="5289" y="2733"/>
                  </a:cubicBezTo>
                  <a:cubicBezTo>
                    <a:pt x="5762" y="2632"/>
                    <a:pt x="6238" y="2584"/>
                    <a:pt x="6711" y="2584"/>
                  </a:cubicBezTo>
                  <a:close/>
                  <a:moveTo>
                    <a:pt x="22199" y="1"/>
                  </a:moveTo>
                  <a:cubicBezTo>
                    <a:pt x="20662" y="1"/>
                    <a:pt x="19102" y="497"/>
                    <a:pt x="17801" y="1277"/>
                  </a:cubicBezTo>
                  <a:cubicBezTo>
                    <a:pt x="15856" y="2427"/>
                    <a:pt x="14122" y="4467"/>
                    <a:pt x="14285" y="6824"/>
                  </a:cubicBezTo>
                  <a:cubicBezTo>
                    <a:pt x="12973" y="4438"/>
                    <a:pt x="10635" y="2609"/>
                    <a:pt x="7703" y="2225"/>
                  </a:cubicBezTo>
                  <a:cubicBezTo>
                    <a:pt x="7390" y="2184"/>
                    <a:pt x="7074" y="2164"/>
                    <a:pt x="6761" y="2164"/>
                  </a:cubicBezTo>
                  <a:cubicBezTo>
                    <a:pt x="4375" y="2164"/>
                    <a:pt x="2075" y="3350"/>
                    <a:pt x="1093" y="5636"/>
                  </a:cubicBezTo>
                  <a:cubicBezTo>
                    <a:pt x="1" y="8184"/>
                    <a:pt x="1323" y="10771"/>
                    <a:pt x="3603" y="12112"/>
                  </a:cubicBezTo>
                  <a:cubicBezTo>
                    <a:pt x="5031" y="12955"/>
                    <a:pt x="6717" y="13243"/>
                    <a:pt x="8355" y="13300"/>
                  </a:cubicBezTo>
                  <a:cubicBezTo>
                    <a:pt x="8396" y="13301"/>
                    <a:pt x="8439" y="13302"/>
                    <a:pt x="8484" y="13302"/>
                  </a:cubicBezTo>
                  <a:cubicBezTo>
                    <a:pt x="9120" y="13302"/>
                    <a:pt x="10148" y="13184"/>
                    <a:pt x="11161" y="13184"/>
                  </a:cubicBezTo>
                  <a:cubicBezTo>
                    <a:pt x="12795" y="13184"/>
                    <a:pt x="14389" y="13491"/>
                    <a:pt x="14228" y="15092"/>
                  </a:cubicBezTo>
                  <a:cubicBezTo>
                    <a:pt x="14218" y="15168"/>
                    <a:pt x="14247" y="15235"/>
                    <a:pt x="14304" y="15274"/>
                  </a:cubicBezTo>
                  <a:cubicBezTo>
                    <a:pt x="14316" y="15344"/>
                    <a:pt x="14378" y="15386"/>
                    <a:pt x="14439" y="15386"/>
                  </a:cubicBezTo>
                  <a:cubicBezTo>
                    <a:pt x="14478" y="15386"/>
                    <a:pt x="14518" y="15369"/>
                    <a:pt x="14544" y="15331"/>
                  </a:cubicBezTo>
                  <a:cubicBezTo>
                    <a:pt x="14563" y="15302"/>
                    <a:pt x="14582" y="15264"/>
                    <a:pt x="14592" y="15235"/>
                  </a:cubicBezTo>
                  <a:cubicBezTo>
                    <a:pt x="14630" y="15197"/>
                    <a:pt x="14649" y="15149"/>
                    <a:pt x="14659" y="15092"/>
                  </a:cubicBezTo>
                  <a:cubicBezTo>
                    <a:pt x="15042" y="14268"/>
                    <a:pt x="15301" y="13377"/>
                    <a:pt x="15406" y="12467"/>
                  </a:cubicBezTo>
                  <a:cubicBezTo>
                    <a:pt x="15569" y="12860"/>
                    <a:pt x="15789" y="13233"/>
                    <a:pt x="16067" y="13568"/>
                  </a:cubicBezTo>
                  <a:cubicBezTo>
                    <a:pt x="16101" y="13603"/>
                    <a:pt x="16147" y="13619"/>
                    <a:pt x="16193" y="13619"/>
                  </a:cubicBezTo>
                  <a:cubicBezTo>
                    <a:pt x="16275" y="13619"/>
                    <a:pt x="16359" y="13568"/>
                    <a:pt x="16383" y="13482"/>
                  </a:cubicBezTo>
                  <a:cubicBezTo>
                    <a:pt x="16646" y="11738"/>
                    <a:pt x="18457" y="11405"/>
                    <a:pt x="19959" y="11405"/>
                  </a:cubicBezTo>
                  <a:cubicBezTo>
                    <a:pt x="20099" y="11405"/>
                    <a:pt x="20236" y="11408"/>
                    <a:pt x="20369" y="11413"/>
                  </a:cubicBezTo>
                  <a:cubicBezTo>
                    <a:pt x="20925" y="11431"/>
                    <a:pt x="21482" y="11454"/>
                    <a:pt x="22038" y="11454"/>
                  </a:cubicBezTo>
                  <a:cubicBezTo>
                    <a:pt x="22939" y="11454"/>
                    <a:pt x="23836" y="11395"/>
                    <a:pt x="24718" y="11164"/>
                  </a:cubicBezTo>
                  <a:cubicBezTo>
                    <a:pt x="26979" y="10570"/>
                    <a:pt x="28790" y="8826"/>
                    <a:pt x="28723" y="6374"/>
                  </a:cubicBezTo>
                  <a:cubicBezTo>
                    <a:pt x="28646" y="4026"/>
                    <a:pt x="27103" y="1718"/>
                    <a:pt x="25025" y="654"/>
                  </a:cubicBezTo>
                  <a:cubicBezTo>
                    <a:pt x="24140" y="201"/>
                    <a:pt x="23174" y="1"/>
                    <a:pt x="22199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6"/>
            <p:cNvSpPr/>
            <p:nvPr/>
          </p:nvSpPr>
          <p:spPr>
            <a:xfrm>
              <a:off x="3194325" y="5176675"/>
              <a:ext cx="37625" cy="31275"/>
            </a:xfrm>
            <a:custGeom>
              <a:rect b="b" l="l" r="r" t="t"/>
              <a:pathLst>
                <a:path extrusionOk="0" h="1251" w="1505">
                  <a:moveTo>
                    <a:pt x="812" y="361"/>
                  </a:moveTo>
                  <a:cubicBezTo>
                    <a:pt x="856" y="361"/>
                    <a:pt x="900" y="375"/>
                    <a:pt x="939" y="406"/>
                  </a:cubicBezTo>
                  <a:cubicBezTo>
                    <a:pt x="1064" y="531"/>
                    <a:pt x="1064" y="732"/>
                    <a:pt x="930" y="847"/>
                  </a:cubicBezTo>
                  <a:cubicBezTo>
                    <a:pt x="873" y="883"/>
                    <a:pt x="809" y="900"/>
                    <a:pt x="746" y="900"/>
                  </a:cubicBezTo>
                  <a:cubicBezTo>
                    <a:pt x="639" y="900"/>
                    <a:pt x="532" y="851"/>
                    <a:pt x="460" y="761"/>
                  </a:cubicBezTo>
                  <a:cubicBezTo>
                    <a:pt x="441" y="732"/>
                    <a:pt x="422" y="703"/>
                    <a:pt x="412" y="665"/>
                  </a:cubicBezTo>
                  <a:cubicBezTo>
                    <a:pt x="470" y="646"/>
                    <a:pt x="508" y="607"/>
                    <a:pt x="537" y="560"/>
                  </a:cubicBezTo>
                  <a:cubicBezTo>
                    <a:pt x="579" y="455"/>
                    <a:pt x="696" y="361"/>
                    <a:pt x="812" y="361"/>
                  </a:cubicBezTo>
                  <a:close/>
                  <a:moveTo>
                    <a:pt x="810" y="0"/>
                  </a:moveTo>
                  <a:cubicBezTo>
                    <a:pt x="734" y="0"/>
                    <a:pt x="659" y="15"/>
                    <a:pt x="585" y="42"/>
                  </a:cubicBezTo>
                  <a:cubicBezTo>
                    <a:pt x="566" y="24"/>
                    <a:pt x="540" y="13"/>
                    <a:pt x="513" y="13"/>
                  </a:cubicBezTo>
                  <a:cubicBezTo>
                    <a:pt x="498" y="13"/>
                    <a:pt x="483" y="16"/>
                    <a:pt x="470" y="23"/>
                  </a:cubicBezTo>
                  <a:cubicBezTo>
                    <a:pt x="106" y="205"/>
                    <a:pt x="0" y="665"/>
                    <a:pt x="230" y="991"/>
                  </a:cubicBezTo>
                  <a:cubicBezTo>
                    <a:pt x="363" y="1164"/>
                    <a:pt x="560" y="1250"/>
                    <a:pt x="759" y="1250"/>
                  </a:cubicBezTo>
                  <a:cubicBezTo>
                    <a:pt x="934" y="1250"/>
                    <a:pt x="1111" y="1183"/>
                    <a:pt x="1246" y="1048"/>
                  </a:cubicBezTo>
                  <a:cubicBezTo>
                    <a:pt x="1505" y="751"/>
                    <a:pt x="1418" y="215"/>
                    <a:pt x="1054" y="52"/>
                  </a:cubicBezTo>
                  <a:cubicBezTo>
                    <a:pt x="975" y="17"/>
                    <a:pt x="892" y="0"/>
                    <a:pt x="810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3092525" y="5188025"/>
              <a:ext cx="35000" cy="29000"/>
            </a:xfrm>
            <a:custGeom>
              <a:rect b="b" l="l" r="r" t="t"/>
              <a:pathLst>
                <a:path extrusionOk="0" h="1160" w="1400">
                  <a:moveTo>
                    <a:pt x="739" y="347"/>
                  </a:moveTo>
                  <a:cubicBezTo>
                    <a:pt x="774" y="347"/>
                    <a:pt x="810" y="359"/>
                    <a:pt x="844" y="383"/>
                  </a:cubicBezTo>
                  <a:cubicBezTo>
                    <a:pt x="968" y="489"/>
                    <a:pt x="949" y="680"/>
                    <a:pt x="825" y="776"/>
                  </a:cubicBezTo>
                  <a:cubicBezTo>
                    <a:pt x="774" y="805"/>
                    <a:pt x="718" y="819"/>
                    <a:pt x="663" y="819"/>
                  </a:cubicBezTo>
                  <a:cubicBezTo>
                    <a:pt x="572" y="819"/>
                    <a:pt x="482" y="781"/>
                    <a:pt x="422" y="709"/>
                  </a:cubicBezTo>
                  <a:cubicBezTo>
                    <a:pt x="480" y="690"/>
                    <a:pt x="518" y="652"/>
                    <a:pt x="537" y="604"/>
                  </a:cubicBezTo>
                  <a:cubicBezTo>
                    <a:pt x="556" y="508"/>
                    <a:pt x="556" y="441"/>
                    <a:pt x="633" y="383"/>
                  </a:cubicBezTo>
                  <a:cubicBezTo>
                    <a:pt x="667" y="359"/>
                    <a:pt x="703" y="347"/>
                    <a:pt x="739" y="347"/>
                  </a:cubicBezTo>
                  <a:close/>
                  <a:moveTo>
                    <a:pt x="624" y="0"/>
                  </a:moveTo>
                  <a:cubicBezTo>
                    <a:pt x="240" y="58"/>
                    <a:pt x="1" y="450"/>
                    <a:pt x="135" y="814"/>
                  </a:cubicBezTo>
                  <a:cubicBezTo>
                    <a:pt x="224" y="1041"/>
                    <a:pt x="462" y="1160"/>
                    <a:pt x="698" y="1160"/>
                  </a:cubicBezTo>
                  <a:cubicBezTo>
                    <a:pt x="841" y="1160"/>
                    <a:pt x="984" y="1116"/>
                    <a:pt x="1093" y="1025"/>
                  </a:cubicBezTo>
                  <a:cubicBezTo>
                    <a:pt x="1400" y="738"/>
                    <a:pt x="1342" y="240"/>
                    <a:pt x="978" y="48"/>
                  </a:cubicBezTo>
                  <a:cubicBezTo>
                    <a:pt x="913" y="15"/>
                    <a:pt x="838" y="0"/>
                    <a:pt x="767" y="0"/>
                  </a:cubicBezTo>
                  <a:cubicBezTo>
                    <a:pt x="734" y="0"/>
                    <a:pt x="702" y="4"/>
                    <a:pt x="671" y="10"/>
                  </a:cubicBezTo>
                  <a:cubicBezTo>
                    <a:pt x="652" y="0"/>
                    <a:pt x="633" y="0"/>
                    <a:pt x="624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>
              <a:off x="2985725" y="5195850"/>
              <a:ext cx="33550" cy="28625"/>
            </a:xfrm>
            <a:custGeom>
              <a:rect b="b" l="l" r="r" t="t"/>
              <a:pathLst>
                <a:path extrusionOk="0" h="1145" w="1342">
                  <a:moveTo>
                    <a:pt x="711" y="344"/>
                  </a:moveTo>
                  <a:cubicBezTo>
                    <a:pt x="723" y="344"/>
                    <a:pt x="735" y="346"/>
                    <a:pt x="747" y="348"/>
                  </a:cubicBezTo>
                  <a:cubicBezTo>
                    <a:pt x="891" y="377"/>
                    <a:pt x="929" y="569"/>
                    <a:pt x="872" y="684"/>
                  </a:cubicBezTo>
                  <a:cubicBezTo>
                    <a:pt x="805" y="784"/>
                    <a:pt x="695" y="838"/>
                    <a:pt x="583" y="838"/>
                  </a:cubicBezTo>
                  <a:cubicBezTo>
                    <a:pt x="535" y="838"/>
                    <a:pt x="487" y="828"/>
                    <a:pt x="441" y="808"/>
                  </a:cubicBezTo>
                  <a:cubicBezTo>
                    <a:pt x="364" y="779"/>
                    <a:pt x="307" y="712"/>
                    <a:pt x="287" y="626"/>
                  </a:cubicBezTo>
                  <a:lnTo>
                    <a:pt x="287" y="626"/>
                  </a:lnTo>
                  <a:cubicBezTo>
                    <a:pt x="310" y="637"/>
                    <a:pt x="334" y="643"/>
                    <a:pt x="357" y="643"/>
                  </a:cubicBezTo>
                  <a:cubicBezTo>
                    <a:pt x="411" y="643"/>
                    <a:pt x="462" y="613"/>
                    <a:pt x="489" y="559"/>
                  </a:cubicBezTo>
                  <a:cubicBezTo>
                    <a:pt x="532" y="463"/>
                    <a:pt x="599" y="344"/>
                    <a:pt x="711" y="344"/>
                  </a:cubicBezTo>
                  <a:close/>
                  <a:moveTo>
                    <a:pt x="717" y="1"/>
                  </a:moveTo>
                  <a:cubicBezTo>
                    <a:pt x="517" y="1"/>
                    <a:pt x="329" y="107"/>
                    <a:pt x="230" y="291"/>
                  </a:cubicBezTo>
                  <a:cubicBezTo>
                    <a:pt x="48" y="396"/>
                    <a:pt x="0" y="703"/>
                    <a:pt x="125" y="894"/>
                  </a:cubicBezTo>
                  <a:cubicBezTo>
                    <a:pt x="239" y="1064"/>
                    <a:pt x="426" y="1145"/>
                    <a:pt x="616" y="1145"/>
                  </a:cubicBezTo>
                  <a:cubicBezTo>
                    <a:pt x="791" y="1145"/>
                    <a:pt x="968" y="1076"/>
                    <a:pt x="1092" y="942"/>
                  </a:cubicBezTo>
                  <a:cubicBezTo>
                    <a:pt x="1341" y="655"/>
                    <a:pt x="1255" y="214"/>
                    <a:pt x="929" y="42"/>
                  </a:cubicBezTo>
                  <a:cubicBezTo>
                    <a:pt x="859" y="14"/>
                    <a:pt x="787" y="1"/>
                    <a:pt x="717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>
              <a:off x="2852775" y="5224575"/>
              <a:ext cx="38825" cy="31250"/>
            </a:xfrm>
            <a:custGeom>
              <a:rect b="b" l="l" r="r" t="t"/>
              <a:pathLst>
                <a:path extrusionOk="0" h="1250" w="1553">
                  <a:moveTo>
                    <a:pt x="846" y="323"/>
                  </a:moveTo>
                  <a:cubicBezTo>
                    <a:pt x="879" y="323"/>
                    <a:pt x="917" y="334"/>
                    <a:pt x="959" y="358"/>
                  </a:cubicBezTo>
                  <a:cubicBezTo>
                    <a:pt x="1122" y="454"/>
                    <a:pt x="1141" y="675"/>
                    <a:pt x="1016" y="809"/>
                  </a:cubicBezTo>
                  <a:cubicBezTo>
                    <a:pt x="941" y="890"/>
                    <a:pt x="838" y="931"/>
                    <a:pt x="733" y="931"/>
                  </a:cubicBezTo>
                  <a:cubicBezTo>
                    <a:pt x="652" y="931"/>
                    <a:pt x="570" y="907"/>
                    <a:pt x="499" y="857"/>
                  </a:cubicBezTo>
                  <a:cubicBezTo>
                    <a:pt x="451" y="818"/>
                    <a:pt x="403" y="770"/>
                    <a:pt x="384" y="713"/>
                  </a:cubicBezTo>
                  <a:lnTo>
                    <a:pt x="384" y="713"/>
                  </a:lnTo>
                  <a:cubicBezTo>
                    <a:pt x="409" y="731"/>
                    <a:pt x="437" y="740"/>
                    <a:pt x="466" y="740"/>
                  </a:cubicBezTo>
                  <a:cubicBezTo>
                    <a:pt x="526" y="740"/>
                    <a:pt x="585" y="701"/>
                    <a:pt x="605" y="636"/>
                  </a:cubicBezTo>
                  <a:cubicBezTo>
                    <a:pt x="635" y="498"/>
                    <a:pt x="709" y="323"/>
                    <a:pt x="846" y="323"/>
                  </a:cubicBezTo>
                  <a:close/>
                  <a:moveTo>
                    <a:pt x="875" y="0"/>
                  </a:moveTo>
                  <a:cubicBezTo>
                    <a:pt x="743" y="0"/>
                    <a:pt x="613" y="47"/>
                    <a:pt x="509" y="138"/>
                  </a:cubicBezTo>
                  <a:cubicBezTo>
                    <a:pt x="504" y="133"/>
                    <a:pt x="499" y="131"/>
                    <a:pt x="494" y="131"/>
                  </a:cubicBezTo>
                  <a:cubicBezTo>
                    <a:pt x="490" y="131"/>
                    <a:pt x="485" y="133"/>
                    <a:pt x="480" y="138"/>
                  </a:cubicBezTo>
                  <a:cubicBezTo>
                    <a:pt x="126" y="263"/>
                    <a:pt x="1" y="703"/>
                    <a:pt x="240" y="991"/>
                  </a:cubicBezTo>
                  <a:cubicBezTo>
                    <a:pt x="375" y="1163"/>
                    <a:pt x="571" y="1249"/>
                    <a:pt x="769" y="1249"/>
                  </a:cubicBezTo>
                  <a:cubicBezTo>
                    <a:pt x="966" y="1249"/>
                    <a:pt x="1165" y="1163"/>
                    <a:pt x="1304" y="991"/>
                  </a:cubicBezTo>
                  <a:cubicBezTo>
                    <a:pt x="1553" y="675"/>
                    <a:pt x="1438" y="196"/>
                    <a:pt x="1064" y="33"/>
                  </a:cubicBezTo>
                  <a:cubicBezTo>
                    <a:pt x="1003" y="11"/>
                    <a:pt x="939" y="0"/>
                    <a:pt x="875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>
              <a:off x="2770875" y="5224800"/>
              <a:ext cx="31150" cy="27875"/>
            </a:xfrm>
            <a:custGeom>
              <a:rect b="b" l="l" r="r" t="t"/>
              <a:pathLst>
                <a:path extrusionOk="0" h="1115" w="1246">
                  <a:moveTo>
                    <a:pt x="547" y="339"/>
                  </a:moveTo>
                  <a:cubicBezTo>
                    <a:pt x="596" y="339"/>
                    <a:pt x="647" y="350"/>
                    <a:pt x="690" y="369"/>
                  </a:cubicBezTo>
                  <a:cubicBezTo>
                    <a:pt x="853" y="436"/>
                    <a:pt x="834" y="627"/>
                    <a:pt x="700" y="733"/>
                  </a:cubicBezTo>
                  <a:cubicBezTo>
                    <a:pt x="647" y="774"/>
                    <a:pt x="581" y="797"/>
                    <a:pt x="521" y="797"/>
                  </a:cubicBezTo>
                  <a:cubicBezTo>
                    <a:pt x="440" y="797"/>
                    <a:pt x="367" y="755"/>
                    <a:pt x="345" y="656"/>
                  </a:cubicBezTo>
                  <a:cubicBezTo>
                    <a:pt x="326" y="570"/>
                    <a:pt x="326" y="484"/>
                    <a:pt x="365" y="416"/>
                  </a:cubicBezTo>
                  <a:cubicBezTo>
                    <a:pt x="393" y="388"/>
                    <a:pt x="432" y="359"/>
                    <a:pt x="470" y="349"/>
                  </a:cubicBezTo>
                  <a:cubicBezTo>
                    <a:pt x="494" y="343"/>
                    <a:pt x="520" y="339"/>
                    <a:pt x="547" y="339"/>
                  </a:cubicBezTo>
                  <a:close/>
                  <a:moveTo>
                    <a:pt x="531" y="1"/>
                  </a:moveTo>
                  <a:cubicBezTo>
                    <a:pt x="295" y="1"/>
                    <a:pt x="52" y="95"/>
                    <a:pt x="10" y="330"/>
                  </a:cubicBezTo>
                  <a:cubicBezTo>
                    <a:pt x="1" y="388"/>
                    <a:pt x="20" y="436"/>
                    <a:pt x="48" y="474"/>
                  </a:cubicBezTo>
                  <a:cubicBezTo>
                    <a:pt x="29" y="560"/>
                    <a:pt x="29" y="646"/>
                    <a:pt x="48" y="723"/>
                  </a:cubicBezTo>
                  <a:cubicBezTo>
                    <a:pt x="105" y="980"/>
                    <a:pt x="317" y="1114"/>
                    <a:pt x="543" y="1114"/>
                  </a:cubicBezTo>
                  <a:cubicBezTo>
                    <a:pt x="663" y="1114"/>
                    <a:pt x="786" y="1077"/>
                    <a:pt x="891" y="1001"/>
                  </a:cubicBezTo>
                  <a:cubicBezTo>
                    <a:pt x="1198" y="771"/>
                    <a:pt x="1246" y="311"/>
                    <a:pt x="901" y="91"/>
                  </a:cubicBezTo>
                  <a:cubicBezTo>
                    <a:pt x="809" y="34"/>
                    <a:pt x="671" y="1"/>
                    <a:pt x="53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6"/>
            <p:cNvSpPr/>
            <p:nvPr/>
          </p:nvSpPr>
          <p:spPr>
            <a:xfrm>
              <a:off x="2672675" y="5211725"/>
              <a:ext cx="38350" cy="34750"/>
            </a:xfrm>
            <a:custGeom>
              <a:rect b="b" l="l" r="r" t="t"/>
              <a:pathLst>
                <a:path extrusionOk="0" h="1390" w="1534">
                  <a:moveTo>
                    <a:pt x="794" y="344"/>
                  </a:moveTo>
                  <a:cubicBezTo>
                    <a:pt x="863" y="344"/>
                    <a:pt x="928" y="373"/>
                    <a:pt x="978" y="422"/>
                  </a:cubicBezTo>
                  <a:cubicBezTo>
                    <a:pt x="1131" y="604"/>
                    <a:pt x="1074" y="892"/>
                    <a:pt x="853" y="1007"/>
                  </a:cubicBezTo>
                  <a:cubicBezTo>
                    <a:pt x="797" y="1037"/>
                    <a:pt x="723" y="1054"/>
                    <a:pt x="650" y="1054"/>
                  </a:cubicBezTo>
                  <a:cubicBezTo>
                    <a:pt x="513" y="1054"/>
                    <a:pt x="373" y="993"/>
                    <a:pt x="336" y="844"/>
                  </a:cubicBezTo>
                  <a:cubicBezTo>
                    <a:pt x="317" y="777"/>
                    <a:pt x="326" y="710"/>
                    <a:pt x="346" y="642"/>
                  </a:cubicBezTo>
                  <a:cubicBezTo>
                    <a:pt x="359" y="646"/>
                    <a:pt x="373" y="648"/>
                    <a:pt x="387" y="648"/>
                  </a:cubicBezTo>
                  <a:cubicBezTo>
                    <a:pt x="442" y="648"/>
                    <a:pt x="495" y="619"/>
                    <a:pt x="518" y="566"/>
                  </a:cubicBezTo>
                  <a:cubicBezTo>
                    <a:pt x="575" y="470"/>
                    <a:pt x="614" y="393"/>
                    <a:pt x="719" y="355"/>
                  </a:cubicBezTo>
                  <a:cubicBezTo>
                    <a:pt x="744" y="348"/>
                    <a:pt x="769" y="344"/>
                    <a:pt x="794" y="344"/>
                  </a:cubicBezTo>
                  <a:close/>
                  <a:moveTo>
                    <a:pt x="798" y="0"/>
                  </a:moveTo>
                  <a:cubicBezTo>
                    <a:pt x="551" y="0"/>
                    <a:pt x="296" y="119"/>
                    <a:pt x="231" y="346"/>
                  </a:cubicBezTo>
                  <a:cubicBezTo>
                    <a:pt x="68" y="499"/>
                    <a:pt x="1" y="729"/>
                    <a:pt x="39" y="949"/>
                  </a:cubicBezTo>
                  <a:cubicBezTo>
                    <a:pt x="110" y="1244"/>
                    <a:pt x="387" y="1389"/>
                    <a:pt x="668" y="1389"/>
                  </a:cubicBezTo>
                  <a:cubicBezTo>
                    <a:pt x="807" y="1389"/>
                    <a:pt x="947" y="1354"/>
                    <a:pt x="1064" y="1284"/>
                  </a:cubicBezTo>
                  <a:cubicBezTo>
                    <a:pt x="1476" y="1035"/>
                    <a:pt x="1533" y="470"/>
                    <a:pt x="1198" y="135"/>
                  </a:cubicBezTo>
                  <a:cubicBezTo>
                    <a:pt x="1097" y="44"/>
                    <a:pt x="949" y="0"/>
                    <a:pt x="79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" name="Google Shape;791;p46"/>
          <p:cNvGrpSpPr/>
          <p:nvPr/>
        </p:nvGrpSpPr>
        <p:grpSpPr>
          <a:xfrm>
            <a:off x="5443275" y="4339850"/>
            <a:ext cx="314328" cy="248002"/>
            <a:chOff x="0" y="803700"/>
            <a:chExt cx="314328" cy="248002"/>
          </a:xfrm>
        </p:grpSpPr>
        <p:sp>
          <p:nvSpPr>
            <p:cNvPr id="792" name="Google Shape;792;p46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4" name="Google Shape;794;p46"/>
          <p:cNvSpPr txBox="1"/>
          <p:nvPr/>
        </p:nvSpPr>
        <p:spPr>
          <a:xfrm>
            <a:off x="584350" y="13994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Achieved</a:t>
            </a:r>
            <a:endParaRPr sz="2000">
              <a:solidFill>
                <a:srgbClr val="1E1E1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5" name="Google Shape;795;p46"/>
          <p:cNvSpPr txBox="1"/>
          <p:nvPr/>
        </p:nvSpPr>
        <p:spPr>
          <a:xfrm>
            <a:off x="5301325" y="1379375"/>
            <a:ext cx="219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In development</a:t>
            </a:r>
            <a:endParaRPr sz="2000">
              <a:solidFill>
                <a:srgbClr val="1E1E1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6" name="Google Shape;796;p46"/>
          <p:cNvSpPr txBox="1"/>
          <p:nvPr/>
        </p:nvSpPr>
        <p:spPr>
          <a:xfrm>
            <a:off x="5320202" y="2003200"/>
            <a:ext cx="35232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 more user friendly interface to enable anyone to add questions</a:t>
            </a:r>
            <a:endParaRPr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Integration with Madrassa’s course DB</a:t>
            </a:r>
            <a:endParaRPr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7"/>
          <p:cNvSpPr txBox="1"/>
          <p:nvPr/>
        </p:nvSpPr>
        <p:spPr>
          <a:xfrm flipH="1" rot="10800000">
            <a:off x="-1959600" y="2694025"/>
            <a:ext cx="1465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2" name="Google Shape;802;p47"/>
          <p:cNvGrpSpPr/>
          <p:nvPr/>
        </p:nvGrpSpPr>
        <p:grpSpPr>
          <a:xfrm>
            <a:off x="6776727" y="180658"/>
            <a:ext cx="1290512" cy="689639"/>
            <a:chOff x="2564650" y="5030125"/>
            <a:chExt cx="719750" cy="384650"/>
          </a:xfrm>
        </p:grpSpPr>
        <p:sp>
          <p:nvSpPr>
            <p:cNvPr id="803" name="Google Shape;803;p47"/>
            <p:cNvSpPr/>
            <p:nvPr/>
          </p:nvSpPr>
          <p:spPr>
            <a:xfrm>
              <a:off x="2564650" y="5030125"/>
              <a:ext cx="719750" cy="384650"/>
            </a:xfrm>
            <a:custGeom>
              <a:rect b="b" l="l" r="r" t="t"/>
              <a:pathLst>
                <a:path extrusionOk="0" h="15386" w="28790">
                  <a:moveTo>
                    <a:pt x="22018" y="470"/>
                  </a:moveTo>
                  <a:cubicBezTo>
                    <a:pt x="24745" y="470"/>
                    <a:pt x="27203" y="2140"/>
                    <a:pt x="28052" y="4975"/>
                  </a:cubicBezTo>
                  <a:cubicBezTo>
                    <a:pt x="28541" y="6632"/>
                    <a:pt x="28253" y="8395"/>
                    <a:pt x="26921" y="9564"/>
                  </a:cubicBezTo>
                  <a:cubicBezTo>
                    <a:pt x="25580" y="10742"/>
                    <a:pt x="23750" y="11030"/>
                    <a:pt x="22026" y="11030"/>
                  </a:cubicBezTo>
                  <a:cubicBezTo>
                    <a:pt x="22006" y="11030"/>
                    <a:pt x="21986" y="11030"/>
                    <a:pt x="21965" y="11030"/>
                  </a:cubicBezTo>
                  <a:cubicBezTo>
                    <a:pt x="21427" y="11030"/>
                    <a:pt x="20800" y="10997"/>
                    <a:pt x="20158" y="10997"/>
                  </a:cubicBezTo>
                  <a:cubicBezTo>
                    <a:pt x="18426" y="10997"/>
                    <a:pt x="16587" y="11234"/>
                    <a:pt x="16096" y="12984"/>
                  </a:cubicBezTo>
                  <a:cubicBezTo>
                    <a:pt x="15847" y="12620"/>
                    <a:pt x="15665" y="12208"/>
                    <a:pt x="15559" y="11767"/>
                  </a:cubicBezTo>
                  <a:cubicBezTo>
                    <a:pt x="15540" y="11719"/>
                    <a:pt x="15511" y="11681"/>
                    <a:pt x="15463" y="11662"/>
                  </a:cubicBezTo>
                  <a:cubicBezTo>
                    <a:pt x="15511" y="10120"/>
                    <a:pt x="15176" y="8606"/>
                    <a:pt x="14486" y="7226"/>
                  </a:cubicBezTo>
                  <a:cubicBezTo>
                    <a:pt x="14496" y="7217"/>
                    <a:pt x="14496" y="7207"/>
                    <a:pt x="14496" y="7198"/>
                  </a:cubicBezTo>
                  <a:cubicBezTo>
                    <a:pt x="14467" y="3979"/>
                    <a:pt x="17188" y="1583"/>
                    <a:pt x="20110" y="740"/>
                  </a:cubicBezTo>
                  <a:cubicBezTo>
                    <a:pt x="20749" y="558"/>
                    <a:pt x="21391" y="470"/>
                    <a:pt x="22018" y="470"/>
                  </a:cubicBezTo>
                  <a:close/>
                  <a:moveTo>
                    <a:pt x="6711" y="2584"/>
                  </a:moveTo>
                  <a:cubicBezTo>
                    <a:pt x="9156" y="2584"/>
                    <a:pt x="11539" y="3865"/>
                    <a:pt x="13088" y="5751"/>
                  </a:cubicBezTo>
                  <a:cubicBezTo>
                    <a:pt x="15087" y="8200"/>
                    <a:pt x="15529" y="11394"/>
                    <a:pt x="14625" y="14341"/>
                  </a:cubicBezTo>
                  <a:lnTo>
                    <a:pt x="14625" y="14341"/>
                  </a:lnTo>
                  <a:cubicBezTo>
                    <a:pt x="14309" y="13033"/>
                    <a:pt x="12704" y="12817"/>
                    <a:pt x="11249" y="12817"/>
                  </a:cubicBezTo>
                  <a:cubicBezTo>
                    <a:pt x="10579" y="12817"/>
                    <a:pt x="9942" y="12863"/>
                    <a:pt x="9476" y="12869"/>
                  </a:cubicBezTo>
                  <a:cubicBezTo>
                    <a:pt x="9368" y="12871"/>
                    <a:pt x="9259" y="12872"/>
                    <a:pt x="9149" y="12872"/>
                  </a:cubicBezTo>
                  <a:cubicBezTo>
                    <a:pt x="6308" y="12872"/>
                    <a:pt x="3040" y="12246"/>
                    <a:pt x="1601" y="9497"/>
                  </a:cubicBezTo>
                  <a:cubicBezTo>
                    <a:pt x="97" y="6613"/>
                    <a:pt x="2348" y="3365"/>
                    <a:pt x="5289" y="2733"/>
                  </a:cubicBezTo>
                  <a:cubicBezTo>
                    <a:pt x="5762" y="2632"/>
                    <a:pt x="6238" y="2584"/>
                    <a:pt x="6711" y="2584"/>
                  </a:cubicBezTo>
                  <a:close/>
                  <a:moveTo>
                    <a:pt x="22199" y="1"/>
                  </a:moveTo>
                  <a:cubicBezTo>
                    <a:pt x="20662" y="1"/>
                    <a:pt x="19102" y="497"/>
                    <a:pt x="17801" y="1277"/>
                  </a:cubicBezTo>
                  <a:cubicBezTo>
                    <a:pt x="15856" y="2427"/>
                    <a:pt x="14122" y="4467"/>
                    <a:pt x="14285" y="6824"/>
                  </a:cubicBezTo>
                  <a:cubicBezTo>
                    <a:pt x="12973" y="4438"/>
                    <a:pt x="10635" y="2609"/>
                    <a:pt x="7703" y="2225"/>
                  </a:cubicBezTo>
                  <a:cubicBezTo>
                    <a:pt x="7390" y="2184"/>
                    <a:pt x="7074" y="2164"/>
                    <a:pt x="6761" y="2164"/>
                  </a:cubicBezTo>
                  <a:cubicBezTo>
                    <a:pt x="4375" y="2164"/>
                    <a:pt x="2075" y="3350"/>
                    <a:pt x="1093" y="5636"/>
                  </a:cubicBezTo>
                  <a:cubicBezTo>
                    <a:pt x="1" y="8184"/>
                    <a:pt x="1323" y="10771"/>
                    <a:pt x="3603" y="12112"/>
                  </a:cubicBezTo>
                  <a:cubicBezTo>
                    <a:pt x="5031" y="12955"/>
                    <a:pt x="6717" y="13243"/>
                    <a:pt x="8355" y="13300"/>
                  </a:cubicBezTo>
                  <a:cubicBezTo>
                    <a:pt x="8396" y="13301"/>
                    <a:pt x="8439" y="13302"/>
                    <a:pt x="8484" y="13302"/>
                  </a:cubicBezTo>
                  <a:cubicBezTo>
                    <a:pt x="9120" y="13302"/>
                    <a:pt x="10148" y="13184"/>
                    <a:pt x="11161" y="13184"/>
                  </a:cubicBezTo>
                  <a:cubicBezTo>
                    <a:pt x="12795" y="13184"/>
                    <a:pt x="14389" y="13491"/>
                    <a:pt x="14228" y="15092"/>
                  </a:cubicBezTo>
                  <a:cubicBezTo>
                    <a:pt x="14218" y="15168"/>
                    <a:pt x="14247" y="15235"/>
                    <a:pt x="14304" y="15274"/>
                  </a:cubicBezTo>
                  <a:cubicBezTo>
                    <a:pt x="14316" y="15344"/>
                    <a:pt x="14378" y="15386"/>
                    <a:pt x="14439" y="15386"/>
                  </a:cubicBezTo>
                  <a:cubicBezTo>
                    <a:pt x="14478" y="15386"/>
                    <a:pt x="14518" y="15369"/>
                    <a:pt x="14544" y="15331"/>
                  </a:cubicBezTo>
                  <a:cubicBezTo>
                    <a:pt x="14563" y="15302"/>
                    <a:pt x="14582" y="15264"/>
                    <a:pt x="14592" y="15235"/>
                  </a:cubicBezTo>
                  <a:cubicBezTo>
                    <a:pt x="14630" y="15197"/>
                    <a:pt x="14649" y="15149"/>
                    <a:pt x="14659" y="15092"/>
                  </a:cubicBezTo>
                  <a:cubicBezTo>
                    <a:pt x="15042" y="14268"/>
                    <a:pt x="15301" y="13377"/>
                    <a:pt x="15406" y="12467"/>
                  </a:cubicBezTo>
                  <a:cubicBezTo>
                    <a:pt x="15569" y="12860"/>
                    <a:pt x="15789" y="13233"/>
                    <a:pt x="16067" y="13568"/>
                  </a:cubicBezTo>
                  <a:cubicBezTo>
                    <a:pt x="16101" y="13603"/>
                    <a:pt x="16147" y="13619"/>
                    <a:pt x="16193" y="13619"/>
                  </a:cubicBezTo>
                  <a:cubicBezTo>
                    <a:pt x="16275" y="13619"/>
                    <a:pt x="16359" y="13568"/>
                    <a:pt x="16383" y="13482"/>
                  </a:cubicBezTo>
                  <a:cubicBezTo>
                    <a:pt x="16646" y="11738"/>
                    <a:pt x="18457" y="11405"/>
                    <a:pt x="19959" y="11405"/>
                  </a:cubicBezTo>
                  <a:cubicBezTo>
                    <a:pt x="20099" y="11405"/>
                    <a:pt x="20236" y="11408"/>
                    <a:pt x="20369" y="11413"/>
                  </a:cubicBezTo>
                  <a:cubicBezTo>
                    <a:pt x="20925" y="11431"/>
                    <a:pt x="21482" y="11454"/>
                    <a:pt x="22038" y="11454"/>
                  </a:cubicBezTo>
                  <a:cubicBezTo>
                    <a:pt x="22939" y="11454"/>
                    <a:pt x="23836" y="11395"/>
                    <a:pt x="24718" y="11164"/>
                  </a:cubicBezTo>
                  <a:cubicBezTo>
                    <a:pt x="26979" y="10570"/>
                    <a:pt x="28790" y="8826"/>
                    <a:pt x="28723" y="6374"/>
                  </a:cubicBezTo>
                  <a:cubicBezTo>
                    <a:pt x="28646" y="4026"/>
                    <a:pt x="27103" y="1718"/>
                    <a:pt x="25025" y="654"/>
                  </a:cubicBezTo>
                  <a:cubicBezTo>
                    <a:pt x="24140" y="201"/>
                    <a:pt x="23174" y="1"/>
                    <a:pt x="22199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3194325" y="5176675"/>
              <a:ext cx="37625" cy="31275"/>
            </a:xfrm>
            <a:custGeom>
              <a:rect b="b" l="l" r="r" t="t"/>
              <a:pathLst>
                <a:path extrusionOk="0" h="1251" w="1505">
                  <a:moveTo>
                    <a:pt x="812" y="361"/>
                  </a:moveTo>
                  <a:cubicBezTo>
                    <a:pt x="856" y="361"/>
                    <a:pt x="900" y="375"/>
                    <a:pt x="939" y="406"/>
                  </a:cubicBezTo>
                  <a:cubicBezTo>
                    <a:pt x="1064" y="531"/>
                    <a:pt x="1064" y="732"/>
                    <a:pt x="930" y="847"/>
                  </a:cubicBezTo>
                  <a:cubicBezTo>
                    <a:pt x="873" y="883"/>
                    <a:pt x="809" y="900"/>
                    <a:pt x="746" y="900"/>
                  </a:cubicBezTo>
                  <a:cubicBezTo>
                    <a:pt x="639" y="900"/>
                    <a:pt x="532" y="851"/>
                    <a:pt x="460" y="761"/>
                  </a:cubicBezTo>
                  <a:cubicBezTo>
                    <a:pt x="441" y="732"/>
                    <a:pt x="422" y="703"/>
                    <a:pt x="412" y="665"/>
                  </a:cubicBezTo>
                  <a:cubicBezTo>
                    <a:pt x="470" y="646"/>
                    <a:pt x="508" y="607"/>
                    <a:pt x="537" y="560"/>
                  </a:cubicBezTo>
                  <a:cubicBezTo>
                    <a:pt x="579" y="455"/>
                    <a:pt x="696" y="361"/>
                    <a:pt x="812" y="361"/>
                  </a:cubicBezTo>
                  <a:close/>
                  <a:moveTo>
                    <a:pt x="810" y="0"/>
                  </a:moveTo>
                  <a:cubicBezTo>
                    <a:pt x="734" y="0"/>
                    <a:pt x="659" y="15"/>
                    <a:pt x="585" y="42"/>
                  </a:cubicBezTo>
                  <a:cubicBezTo>
                    <a:pt x="566" y="24"/>
                    <a:pt x="540" y="13"/>
                    <a:pt x="513" y="13"/>
                  </a:cubicBezTo>
                  <a:cubicBezTo>
                    <a:pt x="498" y="13"/>
                    <a:pt x="483" y="16"/>
                    <a:pt x="470" y="23"/>
                  </a:cubicBezTo>
                  <a:cubicBezTo>
                    <a:pt x="106" y="205"/>
                    <a:pt x="0" y="665"/>
                    <a:pt x="230" y="991"/>
                  </a:cubicBezTo>
                  <a:cubicBezTo>
                    <a:pt x="363" y="1164"/>
                    <a:pt x="560" y="1250"/>
                    <a:pt x="759" y="1250"/>
                  </a:cubicBezTo>
                  <a:cubicBezTo>
                    <a:pt x="934" y="1250"/>
                    <a:pt x="1111" y="1183"/>
                    <a:pt x="1246" y="1048"/>
                  </a:cubicBezTo>
                  <a:cubicBezTo>
                    <a:pt x="1505" y="751"/>
                    <a:pt x="1418" y="215"/>
                    <a:pt x="1054" y="52"/>
                  </a:cubicBezTo>
                  <a:cubicBezTo>
                    <a:pt x="975" y="17"/>
                    <a:pt x="892" y="0"/>
                    <a:pt x="810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3092525" y="5188025"/>
              <a:ext cx="35000" cy="29000"/>
            </a:xfrm>
            <a:custGeom>
              <a:rect b="b" l="l" r="r" t="t"/>
              <a:pathLst>
                <a:path extrusionOk="0" h="1160" w="1400">
                  <a:moveTo>
                    <a:pt x="739" y="347"/>
                  </a:moveTo>
                  <a:cubicBezTo>
                    <a:pt x="774" y="347"/>
                    <a:pt x="810" y="359"/>
                    <a:pt x="844" y="383"/>
                  </a:cubicBezTo>
                  <a:cubicBezTo>
                    <a:pt x="968" y="489"/>
                    <a:pt x="949" y="680"/>
                    <a:pt x="825" y="776"/>
                  </a:cubicBezTo>
                  <a:cubicBezTo>
                    <a:pt x="774" y="805"/>
                    <a:pt x="718" y="819"/>
                    <a:pt x="663" y="819"/>
                  </a:cubicBezTo>
                  <a:cubicBezTo>
                    <a:pt x="572" y="819"/>
                    <a:pt x="482" y="781"/>
                    <a:pt x="422" y="709"/>
                  </a:cubicBezTo>
                  <a:cubicBezTo>
                    <a:pt x="480" y="690"/>
                    <a:pt x="518" y="652"/>
                    <a:pt x="537" y="604"/>
                  </a:cubicBezTo>
                  <a:cubicBezTo>
                    <a:pt x="556" y="508"/>
                    <a:pt x="556" y="441"/>
                    <a:pt x="633" y="383"/>
                  </a:cubicBezTo>
                  <a:cubicBezTo>
                    <a:pt x="667" y="359"/>
                    <a:pt x="703" y="347"/>
                    <a:pt x="739" y="347"/>
                  </a:cubicBezTo>
                  <a:close/>
                  <a:moveTo>
                    <a:pt x="624" y="0"/>
                  </a:moveTo>
                  <a:cubicBezTo>
                    <a:pt x="240" y="58"/>
                    <a:pt x="1" y="450"/>
                    <a:pt x="135" y="814"/>
                  </a:cubicBezTo>
                  <a:cubicBezTo>
                    <a:pt x="224" y="1041"/>
                    <a:pt x="462" y="1160"/>
                    <a:pt x="698" y="1160"/>
                  </a:cubicBezTo>
                  <a:cubicBezTo>
                    <a:pt x="841" y="1160"/>
                    <a:pt x="984" y="1116"/>
                    <a:pt x="1093" y="1025"/>
                  </a:cubicBezTo>
                  <a:cubicBezTo>
                    <a:pt x="1400" y="738"/>
                    <a:pt x="1342" y="240"/>
                    <a:pt x="978" y="48"/>
                  </a:cubicBezTo>
                  <a:cubicBezTo>
                    <a:pt x="913" y="15"/>
                    <a:pt x="838" y="0"/>
                    <a:pt x="767" y="0"/>
                  </a:cubicBezTo>
                  <a:cubicBezTo>
                    <a:pt x="734" y="0"/>
                    <a:pt x="702" y="4"/>
                    <a:pt x="671" y="10"/>
                  </a:cubicBezTo>
                  <a:cubicBezTo>
                    <a:pt x="652" y="0"/>
                    <a:pt x="633" y="0"/>
                    <a:pt x="624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2985725" y="5195850"/>
              <a:ext cx="33550" cy="28625"/>
            </a:xfrm>
            <a:custGeom>
              <a:rect b="b" l="l" r="r" t="t"/>
              <a:pathLst>
                <a:path extrusionOk="0" h="1145" w="1342">
                  <a:moveTo>
                    <a:pt x="711" y="344"/>
                  </a:moveTo>
                  <a:cubicBezTo>
                    <a:pt x="723" y="344"/>
                    <a:pt x="735" y="346"/>
                    <a:pt x="747" y="348"/>
                  </a:cubicBezTo>
                  <a:cubicBezTo>
                    <a:pt x="891" y="377"/>
                    <a:pt x="929" y="569"/>
                    <a:pt x="872" y="684"/>
                  </a:cubicBezTo>
                  <a:cubicBezTo>
                    <a:pt x="805" y="784"/>
                    <a:pt x="695" y="838"/>
                    <a:pt x="583" y="838"/>
                  </a:cubicBezTo>
                  <a:cubicBezTo>
                    <a:pt x="535" y="838"/>
                    <a:pt x="487" y="828"/>
                    <a:pt x="441" y="808"/>
                  </a:cubicBezTo>
                  <a:cubicBezTo>
                    <a:pt x="364" y="779"/>
                    <a:pt x="307" y="712"/>
                    <a:pt x="287" y="626"/>
                  </a:cubicBezTo>
                  <a:lnTo>
                    <a:pt x="287" y="626"/>
                  </a:lnTo>
                  <a:cubicBezTo>
                    <a:pt x="310" y="637"/>
                    <a:pt x="334" y="643"/>
                    <a:pt x="357" y="643"/>
                  </a:cubicBezTo>
                  <a:cubicBezTo>
                    <a:pt x="411" y="643"/>
                    <a:pt x="462" y="613"/>
                    <a:pt x="489" y="559"/>
                  </a:cubicBezTo>
                  <a:cubicBezTo>
                    <a:pt x="532" y="463"/>
                    <a:pt x="599" y="344"/>
                    <a:pt x="711" y="344"/>
                  </a:cubicBezTo>
                  <a:close/>
                  <a:moveTo>
                    <a:pt x="717" y="1"/>
                  </a:moveTo>
                  <a:cubicBezTo>
                    <a:pt x="517" y="1"/>
                    <a:pt x="329" y="107"/>
                    <a:pt x="230" y="291"/>
                  </a:cubicBezTo>
                  <a:cubicBezTo>
                    <a:pt x="48" y="396"/>
                    <a:pt x="0" y="703"/>
                    <a:pt x="125" y="894"/>
                  </a:cubicBezTo>
                  <a:cubicBezTo>
                    <a:pt x="239" y="1064"/>
                    <a:pt x="426" y="1145"/>
                    <a:pt x="616" y="1145"/>
                  </a:cubicBezTo>
                  <a:cubicBezTo>
                    <a:pt x="791" y="1145"/>
                    <a:pt x="968" y="1076"/>
                    <a:pt x="1092" y="942"/>
                  </a:cubicBezTo>
                  <a:cubicBezTo>
                    <a:pt x="1341" y="655"/>
                    <a:pt x="1255" y="214"/>
                    <a:pt x="929" y="42"/>
                  </a:cubicBezTo>
                  <a:cubicBezTo>
                    <a:pt x="859" y="14"/>
                    <a:pt x="787" y="1"/>
                    <a:pt x="717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2852775" y="5224575"/>
              <a:ext cx="38825" cy="31250"/>
            </a:xfrm>
            <a:custGeom>
              <a:rect b="b" l="l" r="r" t="t"/>
              <a:pathLst>
                <a:path extrusionOk="0" h="1250" w="1553">
                  <a:moveTo>
                    <a:pt x="846" y="323"/>
                  </a:moveTo>
                  <a:cubicBezTo>
                    <a:pt x="879" y="323"/>
                    <a:pt x="917" y="334"/>
                    <a:pt x="959" y="358"/>
                  </a:cubicBezTo>
                  <a:cubicBezTo>
                    <a:pt x="1122" y="454"/>
                    <a:pt x="1141" y="675"/>
                    <a:pt x="1016" y="809"/>
                  </a:cubicBezTo>
                  <a:cubicBezTo>
                    <a:pt x="941" y="890"/>
                    <a:pt x="838" y="931"/>
                    <a:pt x="733" y="931"/>
                  </a:cubicBezTo>
                  <a:cubicBezTo>
                    <a:pt x="652" y="931"/>
                    <a:pt x="570" y="907"/>
                    <a:pt x="499" y="857"/>
                  </a:cubicBezTo>
                  <a:cubicBezTo>
                    <a:pt x="451" y="818"/>
                    <a:pt x="403" y="770"/>
                    <a:pt x="384" y="713"/>
                  </a:cubicBezTo>
                  <a:lnTo>
                    <a:pt x="384" y="713"/>
                  </a:lnTo>
                  <a:cubicBezTo>
                    <a:pt x="409" y="731"/>
                    <a:pt x="437" y="740"/>
                    <a:pt x="466" y="740"/>
                  </a:cubicBezTo>
                  <a:cubicBezTo>
                    <a:pt x="526" y="740"/>
                    <a:pt x="585" y="701"/>
                    <a:pt x="605" y="636"/>
                  </a:cubicBezTo>
                  <a:cubicBezTo>
                    <a:pt x="635" y="498"/>
                    <a:pt x="709" y="323"/>
                    <a:pt x="846" y="323"/>
                  </a:cubicBezTo>
                  <a:close/>
                  <a:moveTo>
                    <a:pt x="875" y="0"/>
                  </a:moveTo>
                  <a:cubicBezTo>
                    <a:pt x="743" y="0"/>
                    <a:pt x="613" y="47"/>
                    <a:pt x="509" y="138"/>
                  </a:cubicBezTo>
                  <a:cubicBezTo>
                    <a:pt x="504" y="133"/>
                    <a:pt x="499" y="131"/>
                    <a:pt x="494" y="131"/>
                  </a:cubicBezTo>
                  <a:cubicBezTo>
                    <a:pt x="490" y="131"/>
                    <a:pt x="485" y="133"/>
                    <a:pt x="480" y="138"/>
                  </a:cubicBezTo>
                  <a:cubicBezTo>
                    <a:pt x="126" y="263"/>
                    <a:pt x="1" y="703"/>
                    <a:pt x="240" y="991"/>
                  </a:cubicBezTo>
                  <a:cubicBezTo>
                    <a:pt x="375" y="1163"/>
                    <a:pt x="571" y="1249"/>
                    <a:pt x="769" y="1249"/>
                  </a:cubicBezTo>
                  <a:cubicBezTo>
                    <a:pt x="966" y="1249"/>
                    <a:pt x="1165" y="1163"/>
                    <a:pt x="1304" y="991"/>
                  </a:cubicBezTo>
                  <a:cubicBezTo>
                    <a:pt x="1553" y="675"/>
                    <a:pt x="1438" y="196"/>
                    <a:pt x="1064" y="33"/>
                  </a:cubicBezTo>
                  <a:cubicBezTo>
                    <a:pt x="1003" y="11"/>
                    <a:pt x="939" y="0"/>
                    <a:pt x="875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2770875" y="5224800"/>
              <a:ext cx="31150" cy="27875"/>
            </a:xfrm>
            <a:custGeom>
              <a:rect b="b" l="l" r="r" t="t"/>
              <a:pathLst>
                <a:path extrusionOk="0" h="1115" w="1246">
                  <a:moveTo>
                    <a:pt x="547" y="339"/>
                  </a:moveTo>
                  <a:cubicBezTo>
                    <a:pt x="596" y="339"/>
                    <a:pt x="647" y="350"/>
                    <a:pt x="690" y="369"/>
                  </a:cubicBezTo>
                  <a:cubicBezTo>
                    <a:pt x="853" y="436"/>
                    <a:pt x="834" y="627"/>
                    <a:pt x="700" y="733"/>
                  </a:cubicBezTo>
                  <a:cubicBezTo>
                    <a:pt x="647" y="774"/>
                    <a:pt x="581" y="797"/>
                    <a:pt x="521" y="797"/>
                  </a:cubicBezTo>
                  <a:cubicBezTo>
                    <a:pt x="440" y="797"/>
                    <a:pt x="367" y="755"/>
                    <a:pt x="345" y="656"/>
                  </a:cubicBezTo>
                  <a:cubicBezTo>
                    <a:pt x="326" y="570"/>
                    <a:pt x="326" y="484"/>
                    <a:pt x="365" y="416"/>
                  </a:cubicBezTo>
                  <a:cubicBezTo>
                    <a:pt x="393" y="388"/>
                    <a:pt x="432" y="359"/>
                    <a:pt x="470" y="349"/>
                  </a:cubicBezTo>
                  <a:cubicBezTo>
                    <a:pt x="494" y="343"/>
                    <a:pt x="520" y="339"/>
                    <a:pt x="547" y="339"/>
                  </a:cubicBezTo>
                  <a:close/>
                  <a:moveTo>
                    <a:pt x="531" y="1"/>
                  </a:moveTo>
                  <a:cubicBezTo>
                    <a:pt x="295" y="1"/>
                    <a:pt x="52" y="95"/>
                    <a:pt x="10" y="330"/>
                  </a:cubicBezTo>
                  <a:cubicBezTo>
                    <a:pt x="1" y="388"/>
                    <a:pt x="20" y="436"/>
                    <a:pt x="48" y="474"/>
                  </a:cubicBezTo>
                  <a:cubicBezTo>
                    <a:pt x="29" y="560"/>
                    <a:pt x="29" y="646"/>
                    <a:pt x="48" y="723"/>
                  </a:cubicBezTo>
                  <a:cubicBezTo>
                    <a:pt x="105" y="980"/>
                    <a:pt x="317" y="1114"/>
                    <a:pt x="543" y="1114"/>
                  </a:cubicBezTo>
                  <a:cubicBezTo>
                    <a:pt x="663" y="1114"/>
                    <a:pt x="786" y="1077"/>
                    <a:pt x="891" y="1001"/>
                  </a:cubicBezTo>
                  <a:cubicBezTo>
                    <a:pt x="1198" y="771"/>
                    <a:pt x="1246" y="311"/>
                    <a:pt x="901" y="91"/>
                  </a:cubicBezTo>
                  <a:cubicBezTo>
                    <a:pt x="809" y="34"/>
                    <a:pt x="671" y="1"/>
                    <a:pt x="53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2672675" y="5211725"/>
              <a:ext cx="38350" cy="34750"/>
            </a:xfrm>
            <a:custGeom>
              <a:rect b="b" l="l" r="r" t="t"/>
              <a:pathLst>
                <a:path extrusionOk="0" h="1390" w="1534">
                  <a:moveTo>
                    <a:pt x="794" y="344"/>
                  </a:moveTo>
                  <a:cubicBezTo>
                    <a:pt x="863" y="344"/>
                    <a:pt x="928" y="373"/>
                    <a:pt x="978" y="422"/>
                  </a:cubicBezTo>
                  <a:cubicBezTo>
                    <a:pt x="1131" y="604"/>
                    <a:pt x="1074" y="892"/>
                    <a:pt x="853" y="1007"/>
                  </a:cubicBezTo>
                  <a:cubicBezTo>
                    <a:pt x="797" y="1037"/>
                    <a:pt x="723" y="1054"/>
                    <a:pt x="650" y="1054"/>
                  </a:cubicBezTo>
                  <a:cubicBezTo>
                    <a:pt x="513" y="1054"/>
                    <a:pt x="373" y="993"/>
                    <a:pt x="336" y="844"/>
                  </a:cubicBezTo>
                  <a:cubicBezTo>
                    <a:pt x="317" y="777"/>
                    <a:pt x="326" y="710"/>
                    <a:pt x="346" y="642"/>
                  </a:cubicBezTo>
                  <a:cubicBezTo>
                    <a:pt x="359" y="646"/>
                    <a:pt x="373" y="648"/>
                    <a:pt x="387" y="648"/>
                  </a:cubicBezTo>
                  <a:cubicBezTo>
                    <a:pt x="442" y="648"/>
                    <a:pt x="495" y="619"/>
                    <a:pt x="518" y="566"/>
                  </a:cubicBezTo>
                  <a:cubicBezTo>
                    <a:pt x="575" y="470"/>
                    <a:pt x="614" y="393"/>
                    <a:pt x="719" y="355"/>
                  </a:cubicBezTo>
                  <a:cubicBezTo>
                    <a:pt x="744" y="348"/>
                    <a:pt x="769" y="344"/>
                    <a:pt x="794" y="344"/>
                  </a:cubicBezTo>
                  <a:close/>
                  <a:moveTo>
                    <a:pt x="798" y="0"/>
                  </a:moveTo>
                  <a:cubicBezTo>
                    <a:pt x="551" y="0"/>
                    <a:pt x="296" y="119"/>
                    <a:pt x="231" y="346"/>
                  </a:cubicBezTo>
                  <a:cubicBezTo>
                    <a:pt x="68" y="499"/>
                    <a:pt x="1" y="729"/>
                    <a:pt x="39" y="949"/>
                  </a:cubicBezTo>
                  <a:cubicBezTo>
                    <a:pt x="110" y="1244"/>
                    <a:pt x="387" y="1389"/>
                    <a:pt x="668" y="1389"/>
                  </a:cubicBezTo>
                  <a:cubicBezTo>
                    <a:pt x="807" y="1389"/>
                    <a:pt x="947" y="1354"/>
                    <a:pt x="1064" y="1284"/>
                  </a:cubicBezTo>
                  <a:cubicBezTo>
                    <a:pt x="1476" y="1035"/>
                    <a:pt x="1533" y="470"/>
                    <a:pt x="1198" y="135"/>
                  </a:cubicBezTo>
                  <a:cubicBezTo>
                    <a:pt x="1097" y="44"/>
                    <a:pt x="949" y="0"/>
                    <a:pt x="79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" name="Google Shape;810;p47"/>
          <p:cNvGrpSpPr/>
          <p:nvPr/>
        </p:nvGrpSpPr>
        <p:grpSpPr>
          <a:xfrm>
            <a:off x="748003" y="3971464"/>
            <a:ext cx="397239" cy="369882"/>
            <a:chOff x="4881650" y="2300800"/>
            <a:chExt cx="211275" cy="196725"/>
          </a:xfrm>
        </p:grpSpPr>
        <p:sp>
          <p:nvSpPr>
            <p:cNvPr id="811" name="Google Shape;811;p47"/>
            <p:cNvSpPr/>
            <p:nvPr/>
          </p:nvSpPr>
          <p:spPr>
            <a:xfrm>
              <a:off x="4885175" y="2302075"/>
              <a:ext cx="199850" cy="195450"/>
            </a:xfrm>
            <a:custGeom>
              <a:rect b="b" l="l" r="r" t="t"/>
              <a:pathLst>
                <a:path extrusionOk="0" h="7818" w="7994">
                  <a:moveTo>
                    <a:pt x="3826" y="0"/>
                  </a:moveTo>
                  <a:cubicBezTo>
                    <a:pt x="3558" y="0"/>
                    <a:pt x="3302" y="155"/>
                    <a:pt x="3203" y="513"/>
                  </a:cubicBezTo>
                  <a:cubicBezTo>
                    <a:pt x="3030" y="1136"/>
                    <a:pt x="2848" y="1758"/>
                    <a:pt x="2666" y="2381"/>
                  </a:cubicBezTo>
                  <a:cubicBezTo>
                    <a:pt x="2627" y="2382"/>
                    <a:pt x="2588" y="2382"/>
                    <a:pt x="2549" y="2382"/>
                  </a:cubicBezTo>
                  <a:cubicBezTo>
                    <a:pt x="2205" y="2382"/>
                    <a:pt x="1861" y="2345"/>
                    <a:pt x="1517" y="2285"/>
                  </a:cubicBezTo>
                  <a:cubicBezTo>
                    <a:pt x="1431" y="2228"/>
                    <a:pt x="1325" y="2189"/>
                    <a:pt x="1220" y="2180"/>
                  </a:cubicBezTo>
                  <a:lnTo>
                    <a:pt x="894" y="2141"/>
                  </a:lnTo>
                  <a:cubicBezTo>
                    <a:pt x="864" y="2138"/>
                    <a:pt x="835" y="2136"/>
                    <a:pt x="807" y="2136"/>
                  </a:cubicBezTo>
                  <a:cubicBezTo>
                    <a:pt x="64" y="2136"/>
                    <a:pt x="1" y="3319"/>
                    <a:pt x="702" y="3540"/>
                  </a:cubicBezTo>
                  <a:lnTo>
                    <a:pt x="770" y="3559"/>
                  </a:lnTo>
                  <a:cubicBezTo>
                    <a:pt x="1143" y="3962"/>
                    <a:pt x="1546" y="4345"/>
                    <a:pt x="1957" y="4699"/>
                  </a:cubicBezTo>
                  <a:cubicBezTo>
                    <a:pt x="1728" y="5447"/>
                    <a:pt x="1488" y="6194"/>
                    <a:pt x="1239" y="6941"/>
                  </a:cubicBezTo>
                  <a:cubicBezTo>
                    <a:pt x="1067" y="7463"/>
                    <a:pt x="1501" y="7818"/>
                    <a:pt x="1944" y="7818"/>
                  </a:cubicBezTo>
                  <a:cubicBezTo>
                    <a:pt x="2119" y="7818"/>
                    <a:pt x="2296" y="7763"/>
                    <a:pt x="2436" y="7641"/>
                  </a:cubicBezTo>
                  <a:lnTo>
                    <a:pt x="4027" y="6251"/>
                  </a:lnTo>
                  <a:cubicBezTo>
                    <a:pt x="4506" y="6577"/>
                    <a:pt x="4985" y="6874"/>
                    <a:pt x="5464" y="7171"/>
                  </a:cubicBezTo>
                  <a:cubicBezTo>
                    <a:pt x="5578" y="7242"/>
                    <a:pt x="5696" y="7274"/>
                    <a:pt x="5811" y="7274"/>
                  </a:cubicBezTo>
                  <a:cubicBezTo>
                    <a:pt x="6175" y="7274"/>
                    <a:pt x="6500" y="6952"/>
                    <a:pt x="6537" y="6558"/>
                  </a:cubicBezTo>
                  <a:cubicBezTo>
                    <a:pt x="6604" y="5782"/>
                    <a:pt x="6412" y="5083"/>
                    <a:pt x="6134" y="4412"/>
                  </a:cubicBezTo>
                  <a:lnTo>
                    <a:pt x="7485" y="3234"/>
                  </a:lnTo>
                  <a:cubicBezTo>
                    <a:pt x="7993" y="2803"/>
                    <a:pt x="7552" y="2055"/>
                    <a:pt x="6987" y="2017"/>
                  </a:cubicBezTo>
                  <a:cubicBezTo>
                    <a:pt x="6878" y="2014"/>
                    <a:pt x="6770" y="2012"/>
                    <a:pt x="6661" y="2012"/>
                  </a:cubicBezTo>
                  <a:cubicBezTo>
                    <a:pt x="6109" y="2012"/>
                    <a:pt x="5560" y="2053"/>
                    <a:pt x="5023" y="2141"/>
                  </a:cubicBezTo>
                  <a:cubicBezTo>
                    <a:pt x="4812" y="1682"/>
                    <a:pt x="4678" y="1203"/>
                    <a:pt x="4611" y="704"/>
                  </a:cubicBezTo>
                  <a:cubicBezTo>
                    <a:pt x="4557" y="273"/>
                    <a:pt x="4181" y="0"/>
                    <a:pt x="3826" y="0"/>
                  </a:cubicBezTo>
                  <a:close/>
                </a:path>
              </a:pathLst>
            </a:custGeom>
            <a:solidFill>
              <a:srgbClr val="FEDD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4881650" y="2300800"/>
              <a:ext cx="211275" cy="193400"/>
            </a:xfrm>
            <a:custGeom>
              <a:rect b="b" l="l" r="r" t="t"/>
              <a:pathLst>
                <a:path extrusionOk="0" h="7736" w="8451">
                  <a:moveTo>
                    <a:pt x="4158" y="755"/>
                  </a:moveTo>
                  <a:cubicBezTo>
                    <a:pt x="4484" y="1397"/>
                    <a:pt x="4771" y="2068"/>
                    <a:pt x="5011" y="2748"/>
                  </a:cubicBezTo>
                  <a:cubicBezTo>
                    <a:pt x="5056" y="2868"/>
                    <a:pt x="5163" y="2928"/>
                    <a:pt x="5271" y="2928"/>
                  </a:cubicBezTo>
                  <a:cubicBezTo>
                    <a:pt x="5370" y="2928"/>
                    <a:pt x="5468" y="2878"/>
                    <a:pt x="5519" y="2777"/>
                  </a:cubicBezTo>
                  <a:lnTo>
                    <a:pt x="5576" y="2806"/>
                  </a:lnTo>
                  <a:lnTo>
                    <a:pt x="5643" y="2834"/>
                  </a:lnTo>
                  <a:cubicBezTo>
                    <a:pt x="5648" y="2839"/>
                    <a:pt x="5655" y="2842"/>
                    <a:pt x="5662" y="2842"/>
                  </a:cubicBezTo>
                  <a:cubicBezTo>
                    <a:pt x="5670" y="2842"/>
                    <a:pt x="5677" y="2839"/>
                    <a:pt x="5682" y="2834"/>
                  </a:cubicBezTo>
                  <a:cubicBezTo>
                    <a:pt x="5978" y="2901"/>
                    <a:pt x="6285" y="2930"/>
                    <a:pt x="6582" y="2930"/>
                  </a:cubicBezTo>
                  <a:cubicBezTo>
                    <a:pt x="6917" y="2949"/>
                    <a:pt x="7243" y="2959"/>
                    <a:pt x="7569" y="2959"/>
                  </a:cubicBezTo>
                  <a:cubicBezTo>
                    <a:pt x="7186" y="3515"/>
                    <a:pt x="6716" y="4013"/>
                    <a:pt x="6180" y="4434"/>
                  </a:cubicBezTo>
                  <a:lnTo>
                    <a:pt x="6170" y="4434"/>
                  </a:lnTo>
                  <a:cubicBezTo>
                    <a:pt x="6141" y="4463"/>
                    <a:pt x="6122" y="4492"/>
                    <a:pt x="6103" y="4530"/>
                  </a:cubicBezTo>
                  <a:cubicBezTo>
                    <a:pt x="5988" y="4540"/>
                    <a:pt x="5902" y="4645"/>
                    <a:pt x="5921" y="4760"/>
                  </a:cubicBezTo>
                  <a:cubicBezTo>
                    <a:pt x="5998" y="5526"/>
                    <a:pt x="6113" y="6255"/>
                    <a:pt x="6113" y="7011"/>
                  </a:cubicBezTo>
                  <a:cubicBezTo>
                    <a:pt x="5442" y="6580"/>
                    <a:pt x="4771" y="6120"/>
                    <a:pt x="4091" y="5699"/>
                  </a:cubicBezTo>
                  <a:cubicBezTo>
                    <a:pt x="4067" y="5681"/>
                    <a:pt x="4039" y="5674"/>
                    <a:pt x="4012" y="5674"/>
                  </a:cubicBezTo>
                  <a:cubicBezTo>
                    <a:pt x="3996" y="5674"/>
                    <a:pt x="3981" y="5676"/>
                    <a:pt x="3967" y="5680"/>
                  </a:cubicBezTo>
                  <a:cubicBezTo>
                    <a:pt x="3924" y="5627"/>
                    <a:pt x="3861" y="5601"/>
                    <a:pt x="3798" y="5601"/>
                  </a:cubicBezTo>
                  <a:cubicBezTo>
                    <a:pt x="3734" y="5601"/>
                    <a:pt x="3670" y="5627"/>
                    <a:pt x="3622" y="5680"/>
                  </a:cubicBezTo>
                  <a:cubicBezTo>
                    <a:pt x="3124" y="6216"/>
                    <a:pt x="2539" y="6676"/>
                    <a:pt x="1888" y="7021"/>
                  </a:cubicBezTo>
                  <a:cubicBezTo>
                    <a:pt x="2108" y="6245"/>
                    <a:pt x="2348" y="5431"/>
                    <a:pt x="2376" y="4635"/>
                  </a:cubicBezTo>
                  <a:cubicBezTo>
                    <a:pt x="2482" y="4520"/>
                    <a:pt x="2463" y="4329"/>
                    <a:pt x="2328" y="4233"/>
                  </a:cubicBezTo>
                  <a:cubicBezTo>
                    <a:pt x="1830" y="3869"/>
                    <a:pt x="1361" y="3467"/>
                    <a:pt x="920" y="3036"/>
                  </a:cubicBezTo>
                  <a:cubicBezTo>
                    <a:pt x="1562" y="3036"/>
                    <a:pt x="2213" y="3036"/>
                    <a:pt x="2836" y="2911"/>
                  </a:cubicBezTo>
                  <a:cubicBezTo>
                    <a:pt x="2884" y="2901"/>
                    <a:pt x="2922" y="2863"/>
                    <a:pt x="2942" y="2806"/>
                  </a:cubicBezTo>
                  <a:cubicBezTo>
                    <a:pt x="2980" y="2806"/>
                    <a:pt x="3009" y="2786"/>
                    <a:pt x="3028" y="2748"/>
                  </a:cubicBezTo>
                  <a:cubicBezTo>
                    <a:pt x="3411" y="2078"/>
                    <a:pt x="3746" y="1407"/>
                    <a:pt x="4158" y="755"/>
                  </a:cubicBezTo>
                  <a:close/>
                  <a:moveTo>
                    <a:pt x="4201" y="1"/>
                  </a:moveTo>
                  <a:cubicBezTo>
                    <a:pt x="4118" y="1"/>
                    <a:pt x="4034" y="42"/>
                    <a:pt x="3986" y="123"/>
                  </a:cubicBezTo>
                  <a:cubicBezTo>
                    <a:pt x="3497" y="880"/>
                    <a:pt x="3037" y="1733"/>
                    <a:pt x="2817" y="2614"/>
                  </a:cubicBezTo>
                  <a:cubicBezTo>
                    <a:pt x="2365" y="2534"/>
                    <a:pt x="1900" y="2516"/>
                    <a:pt x="1437" y="2516"/>
                  </a:cubicBezTo>
                  <a:cubicBezTo>
                    <a:pt x="1067" y="2516"/>
                    <a:pt x="698" y="2528"/>
                    <a:pt x="336" y="2528"/>
                  </a:cubicBezTo>
                  <a:cubicBezTo>
                    <a:pt x="115" y="2528"/>
                    <a:pt x="0" y="2796"/>
                    <a:pt x="154" y="2959"/>
                  </a:cubicBezTo>
                  <a:cubicBezTo>
                    <a:pt x="719" y="3620"/>
                    <a:pt x="1361" y="4195"/>
                    <a:pt x="2070" y="4674"/>
                  </a:cubicBezTo>
                  <a:cubicBezTo>
                    <a:pt x="1667" y="5517"/>
                    <a:pt x="1505" y="6523"/>
                    <a:pt x="1265" y="7404"/>
                  </a:cubicBezTo>
                  <a:cubicBezTo>
                    <a:pt x="1232" y="7552"/>
                    <a:pt x="1346" y="7727"/>
                    <a:pt x="1494" y="7727"/>
                  </a:cubicBezTo>
                  <a:cubicBezTo>
                    <a:pt x="1519" y="7727"/>
                    <a:pt x="1545" y="7722"/>
                    <a:pt x="1572" y="7711"/>
                  </a:cubicBezTo>
                  <a:cubicBezTo>
                    <a:pt x="2491" y="7347"/>
                    <a:pt x="3315" y="6772"/>
                    <a:pt x="3986" y="6034"/>
                  </a:cubicBezTo>
                  <a:cubicBezTo>
                    <a:pt x="4685" y="6647"/>
                    <a:pt x="5442" y="7213"/>
                    <a:pt x="6228" y="7701"/>
                  </a:cubicBezTo>
                  <a:cubicBezTo>
                    <a:pt x="6270" y="7725"/>
                    <a:pt x="6314" y="7735"/>
                    <a:pt x="6358" y="7735"/>
                  </a:cubicBezTo>
                  <a:cubicBezTo>
                    <a:pt x="6491" y="7735"/>
                    <a:pt x="6611" y="7633"/>
                    <a:pt x="6611" y="7481"/>
                  </a:cubicBezTo>
                  <a:cubicBezTo>
                    <a:pt x="6668" y="6647"/>
                    <a:pt x="6668" y="5728"/>
                    <a:pt x="6448" y="4904"/>
                  </a:cubicBezTo>
                  <a:cubicBezTo>
                    <a:pt x="6467" y="4894"/>
                    <a:pt x="6486" y="4885"/>
                    <a:pt x="6505" y="4875"/>
                  </a:cubicBezTo>
                  <a:cubicBezTo>
                    <a:pt x="7262" y="4338"/>
                    <a:pt x="7885" y="3639"/>
                    <a:pt x="8335" y="2834"/>
                  </a:cubicBezTo>
                  <a:cubicBezTo>
                    <a:pt x="8450" y="2643"/>
                    <a:pt x="8306" y="2403"/>
                    <a:pt x="8086" y="2403"/>
                  </a:cubicBezTo>
                  <a:lnTo>
                    <a:pt x="6592" y="2403"/>
                  </a:lnTo>
                  <a:cubicBezTo>
                    <a:pt x="6470" y="2403"/>
                    <a:pt x="6347" y="2399"/>
                    <a:pt x="6223" y="2399"/>
                  </a:cubicBezTo>
                  <a:cubicBezTo>
                    <a:pt x="5976" y="2399"/>
                    <a:pt x="5729" y="2416"/>
                    <a:pt x="5499" y="2518"/>
                  </a:cubicBezTo>
                  <a:cubicBezTo>
                    <a:pt x="5202" y="1694"/>
                    <a:pt x="4848" y="890"/>
                    <a:pt x="4417" y="123"/>
                  </a:cubicBezTo>
                  <a:cubicBezTo>
                    <a:pt x="4369" y="42"/>
                    <a:pt x="4285" y="1"/>
                    <a:pt x="420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" name="Google Shape;813;p47"/>
          <p:cNvGrpSpPr/>
          <p:nvPr/>
        </p:nvGrpSpPr>
        <p:grpSpPr>
          <a:xfrm>
            <a:off x="277900" y="309925"/>
            <a:ext cx="314328" cy="248002"/>
            <a:chOff x="0" y="803700"/>
            <a:chExt cx="314328" cy="248002"/>
          </a:xfrm>
        </p:grpSpPr>
        <p:sp>
          <p:nvSpPr>
            <p:cNvPr id="814" name="Google Shape;814;p47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6" name="Google Shape;816;p47"/>
          <p:cNvSpPr/>
          <p:nvPr/>
        </p:nvSpPr>
        <p:spPr>
          <a:xfrm>
            <a:off x="392988" y="4444713"/>
            <a:ext cx="610748" cy="359460"/>
          </a:xfrm>
          <a:custGeom>
            <a:rect b="b" l="l" r="r" t="t"/>
            <a:pathLst>
              <a:path extrusionOk="0" h="10225" w="17373">
                <a:moveTo>
                  <a:pt x="7622" y="4350"/>
                </a:moveTo>
                <a:cubicBezTo>
                  <a:pt x="8123" y="4626"/>
                  <a:pt x="8571" y="4988"/>
                  <a:pt x="8917" y="5437"/>
                </a:cubicBezTo>
                <a:cubicBezTo>
                  <a:pt x="9417" y="6128"/>
                  <a:pt x="9314" y="6904"/>
                  <a:pt x="8934" y="7595"/>
                </a:cubicBezTo>
                <a:lnTo>
                  <a:pt x="8571" y="8095"/>
                </a:lnTo>
                <a:cubicBezTo>
                  <a:pt x="6362" y="7854"/>
                  <a:pt x="5724" y="7060"/>
                  <a:pt x="6638" y="5696"/>
                </a:cubicBezTo>
                <a:cubicBezTo>
                  <a:pt x="6897" y="5196"/>
                  <a:pt x="7225" y="4747"/>
                  <a:pt x="7622" y="4350"/>
                </a:cubicBezTo>
                <a:close/>
                <a:moveTo>
                  <a:pt x="13984" y="0"/>
                </a:moveTo>
                <a:cubicBezTo>
                  <a:pt x="11387" y="0"/>
                  <a:pt x="8717" y="1233"/>
                  <a:pt x="6880" y="3107"/>
                </a:cubicBezTo>
                <a:cubicBezTo>
                  <a:pt x="6339" y="2978"/>
                  <a:pt x="5773" y="2909"/>
                  <a:pt x="5207" y="2909"/>
                </a:cubicBezTo>
                <a:cubicBezTo>
                  <a:pt x="2593" y="2909"/>
                  <a:pt x="1" y="4379"/>
                  <a:pt x="114" y="8181"/>
                </a:cubicBezTo>
                <a:cubicBezTo>
                  <a:pt x="132" y="8345"/>
                  <a:pt x="261" y="8427"/>
                  <a:pt x="390" y="8427"/>
                </a:cubicBezTo>
                <a:cubicBezTo>
                  <a:pt x="520" y="8427"/>
                  <a:pt x="649" y="8345"/>
                  <a:pt x="667" y="8181"/>
                </a:cubicBezTo>
                <a:cubicBezTo>
                  <a:pt x="943" y="5972"/>
                  <a:pt x="1927" y="4281"/>
                  <a:pt x="4205" y="3797"/>
                </a:cubicBezTo>
                <a:cubicBezTo>
                  <a:pt x="4504" y="3735"/>
                  <a:pt x="4810" y="3704"/>
                  <a:pt x="5119" y="3704"/>
                </a:cubicBezTo>
                <a:cubicBezTo>
                  <a:pt x="5487" y="3704"/>
                  <a:pt x="5858" y="3747"/>
                  <a:pt x="6224" y="3832"/>
                </a:cubicBezTo>
                <a:cubicBezTo>
                  <a:pt x="5810" y="4350"/>
                  <a:pt x="5447" y="4919"/>
                  <a:pt x="5154" y="5506"/>
                </a:cubicBezTo>
                <a:cubicBezTo>
                  <a:pt x="4464" y="7025"/>
                  <a:pt x="4636" y="9614"/>
                  <a:pt x="6552" y="10149"/>
                </a:cubicBezTo>
                <a:cubicBezTo>
                  <a:pt x="6737" y="10200"/>
                  <a:pt x="6919" y="10224"/>
                  <a:pt x="7097" y="10224"/>
                </a:cubicBezTo>
                <a:cubicBezTo>
                  <a:pt x="8538" y="10224"/>
                  <a:pt x="9752" y="8668"/>
                  <a:pt x="10228" y="7439"/>
                </a:cubicBezTo>
                <a:cubicBezTo>
                  <a:pt x="10884" y="5800"/>
                  <a:pt x="9900" y="4436"/>
                  <a:pt x="8364" y="3642"/>
                </a:cubicBezTo>
                <a:cubicBezTo>
                  <a:pt x="10126" y="2071"/>
                  <a:pt x="12451" y="1538"/>
                  <a:pt x="14764" y="1538"/>
                </a:cubicBezTo>
                <a:cubicBezTo>
                  <a:pt x="15374" y="1538"/>
                  <a:pt x="15982" y="1575"/>
                  <a:pt x="16580" y="1640"/>
                </a:cubicBezTo>
                <a:cubicBezTo>
                  <a:pt x="16600" y="1643"/>
                  <a:pt x="16620" y="1644"/>
                  <a:pt x="16639" y="1644"/>
                </a:cubicBezTo>
                <a:cubicBezTo>
                  <a:pt x="17150" y="1644"/>
                  <a:pt x="17372" y="786"/>
                  <a:pt x="16873" y="570"/>
                </a:cubicBezTo>
                <a:cubicBezTo>
                  <a:pt x="15954" y="179"/>
                  <a:pt x="14975" y="0"/>
                  <a:pt x="13984" y="0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47"/>
          <p:cNvSpPr/>
          <p:nvPr/>
        </p:nvSpPr>
        <p:spPr>
          <a:xfrm>
            <a:off x="8435028" y="4537240"/>
            <a:ext cx="505801" cy="452290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8" name="Google Shape;818;p47"/>
          <p:cNvGrpSpPr/>
          <p:nvPr/>
        </p:nvGrpSpPr>
        <p:grpSpPr>
          <a:xfrm>
            <a:off x="393001" y="4208600"/>
            <a:ext cx="314313" cy="169564"/>
            <a:chOff x="5116075" y="545275"/>
            <a:chExt cx="354875" cy="191425"/>
          </a:xfrm>
        </p:grpSpPr>
        <p:sp>
          <p:nvSpPr>
            <p:cNvPr id="819" name="Google Shape;819;p47"/>
            <p:cNvSpPr/>
            <p:nvPr/>
          </p:nvSpPr>
          <p:spPr>
            <a:xfrm>
              <a:off x="5116075" y="545275"/>
              <a:ext cx="354875" cy="191425"/>
            </a:xfrm>
            <a:custGeom>
              <a:rect b="b" l="l" r="r" t="t"/>
              <a:pathLst>
                <a:path extrusionOk="0" h="7657" w="14195">
                  <a:moveTo>
                    <a:pt x="8385" y="762"/>
                  </a:moveTo>
                  <a:cubicBezTo>
                    <a:pt x="9200" y="925"/>
                    <a:pt x="9966" y="1241"/>
                    <a:pt x="10646" y="1701"/>
                  </a:cubicBezTo>
                  <a:cubicBezTo>
                    <a:pt x="11575" y="2343"/>
                    <a:pt x="12275" y="3263"/>
                    <a:pt x="13252" y="3857"/>
                  </a:cubicBezTo>
                  <a:cubicBezTo>
                    <a:pt x="12489" y="4639"/>
                    <a:pt x="11622" y="5326"/>
                    <a:pt x="10678" y="5890"/>
                  </a:cubicBezTo>
                  <a:lnTo>
                    <a:pt x="10678" y="5890"/>
                  </a:lnTo>
                  <a:cubicBezTo>
                    <a:pt x="11000" y="5134"/>
                    <a:pt x="10971" y="4161"/>
                    <a:pt x="10713" y="3378"/>
                  </a:cubicBezTo>
                  <a:cubicBezTo>
                    <a:pt x="10359" y="2266"/>
                    <a:pt x="9487" y="1193"/>
                    <a:pt x="8385" y="762"/>
                  </a:cubicBezTo>
                  <a:close/>
                  <a:moveTo>
                    <a:pt x="6804" y="628"/>
                  </a:moveTo>
                  <a:cubicBezTo>
                    <a:pt x="5329" y="925"/>
                    <a:pt x="4017" y="2132"/>
                    <a:pt x="3739" y="3627"/>
                  </a:cubicBezTo>
                  <a:cubicBezTo>
                    <a:pt x="3547" y="4700"/>
                    <a:pt x="3882" y="5802"/>
                    <a:pt x="4649" y="6578"/>
                  </a:cubicBezTo>
                  <a:cubicBezTo>
                    <a:pt x="3068" y="5917"/>
                    <a:pt x="1823" y="4623"/>
                    <a:pt x="520" y="3416"/>
                  </a:cubicBezTo>
                  <a:cubicBezTo>
                    <a:pt x="2388" y="1960"/>
                    <a:pt x="4362" y="695"/>
                    <a:pt x="6804" y="628"/>
                  </a:cubicBezTo>
                  <a:close/>
                  <a:moveTo>
                    <a:pt x="7298" y="1158"/>
                  </a:moveTo>
                  <a:cubicBezTo>
                    <a:pt x="8407" y="1158"/>
                    <a:pt x="9357" y="1905"/>
                    <a:pt x="9899" y="2928"/>
                  </a:cubicBezTo>
                  <a:cubicBezTo>
                    <a:pt x="10455" y="3981"/>
                    <a:pt x="10723" y="5974"/>
                    <a:pt x="9276" y="6463"/>
                  </a:cubicBezTo>
                  <a:cubicBezTo>
                    <a:pt x="9190" y="6491"/>
                    <a:pt x="9123" y="6549"/>
                    <a:pt x="9094" y="6626"/>
                  </a:cubicBezTo>
                  <a:cubicBezTo>
                    <a:pt x="8372" y="6885"/>
                    <a:pt x="7614" y="7019"/>
                    <a:pt x="6846" y="7019"/>
                  </a:cubicBezTo>
                  <a:cubicBezTo>
                    <a:pt x="6819" y="7019"/>
                    <a:pt x="6793" y="7019"/>
                    <a:pt x="6766" y="7018"/>
                  </a:cubicBezTo>
                  <a:cubicBezTo>
                    <a:pt x="6412" y="7018"/>
                    <a:pt x="6057" y="6980"/>
                    <a:pt x="5703" y="6903"/>
                  </a:cubicBezTo>
                  <a:cubicBezTo>
                    <a:pt x="3528" y="5399"/>
                    <a:pt x="3873" y="2142"/>
                    <a:pt x="6488" y="1289"/>
                  </a:cubicBezTo>
                  <a:cubicBezTo>
                    <a:pt x="6765" y="1200"/>
                    <a:pt x="7036" y="1158"/>
                    <a:pt x="7298" y="1158"/>
                  </a:cubicBezTo>
                  <a:close/>
                  <a:moveTo>
                    <a:pt x="7047" y="0"/>
                  </a:moveTo>
                  <a:cubicBezTo>
                    <a:pt x="6957" y="0"/>
                    <a:pt x="6866" y="2"/>
                    <a:pt x="6776" y="6"/>
                  </a:cubicBezTo>
                  <a:cubicBezTo>
                    <a:pt x="4247" y="82"/>
                    <a:pt x="1727" y="1395"/>
                    <a:pt x="108" y="3311"/>
                  </a:cubicBezTo>
                  <a:cubicBezTo>
                    <a:pt x="0" y="3418"/>
                    <a:pt x="85" y="3601"/>
                    <a:pt x="230" y="3601"/>
                  </a:cubicBezTo>
                  <a:cubicBezTo>
                    <a:pt x="240" y="3601"/>
                    <a:pt x="250" y="3600"/>
                    <a:pt x="261" y="3598"/>
                  </a:cubicBezTo>
                  <a:cubicBezTo>
                    <a:pt x="1746" y="5687"/>
                    <a:pt x="3921" y="7536"/>
                    <a:pt x="6603" y="7651"/>
                  </a:cubicBezTo>
                  <a:cubicBezTo>
                    <a:pt x="6698" y="7654"/>
                    <a:pt x="6792" y="7656"/>
                    <a:pt x="6886" y="7656"/>
                  </a:cubicBezTo>
                  <a:cubicBezTo>
                    <a:pt x="9679" y="7656"/>
                    <a:pt x="12098" y="6023"/>
                    <a:pt x="13971" y="4058"/>
                  </a:cubicBezTo>
                  <a:cubicBezTo>
                    <a:pt x="14194" y="3825"/>
                    <a:pt x="13964" y="3492"/>
                    <a:pt x="13713" y="3492"/>
                  </a:cubicBezTo>
                  <a:cubicBezTo>
                    <a:pt x="13707" y="3492"/>
                    <a:pt x="13700" y="3492"/>
                    <a:pt x="13693" y="3493"/>
                  </a:cubicBezTo>
                  <a:cubicBezTo>
                    <a:pt x="13674" y="3426"/>
                    <a:pt x="13635" y="3368"/>
                    <a:pt x="13578" y="3330"/>
                  </a:cubicBezTo>
                  <a:cubicBezTo>
                    <a:pt x="12447" y="2592"/>
                    <a:pt x="11623" y="1481"/>
                    <a:pt x="10426" y="839"/>
                  </a:cubicBezTo>
                  <a:cubicBezTo>
                    <a:pt x="9376" y="288"/>
                    <a:pt x="8220" y="0"/>
                    <a:pt x="7047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5256950" y="625175"/>
              <a:ext cx="81950" cy="69100"/>
            </a:xfrm>
            <a:custGeom>
              <a:rect b="b" l="l" r="r" t="t"/>
              <a:pathLst>
                <a:path extrusionOk="0" h="2764" w="3278">
                  <a:moveTo>
                    <a:pt x="1885" y="476"/>
                  </a:moveTo>
                  <a:cubicBezTo>
                    <a:pt x="2089" y="476"/>
                    <a:pt x="2282" y="567"/>
                    <a:pt x="2434" y="805"/>
                  </a:cubicBezTo>
                  <a:cubicBezTo>
                    <a:pt x="2721" y="1255"/>
                    <a:pt x="2587" y="1839"/>
                    <a:pt x="2147" y="2136"/>
                  </a:cubicBezTo>
                  <a:cubicBezTo>
                    <a:pt x="1972" y="2262"/>
                    <a:pt x="1770" y="2321"/>
                    <a:pt x="1570" y="2321"/>
                  </a:cubicBezTo>
                  <a:cubicBezTo>
                    <a:pt x="1220" y="2321"/>
                    <a:pt x="877" y="2139"/>
                    <a:pt x="700" y="1810"/>
                  </a:cubicBezTo>
                  <a:cubicBezTo>
                    <a:pt x="566" y="1571"/>
                    <a:pt x="556" y="1293"/>
                    <a:pt x="662" y="1044"/>
                  </a:cubicBezTo>
                  <a:lnTo>
                    <a:pt x="662" y="1044"/>
                  </a:lnTo>
                  <a:cubicBezTo>
                    <a:pt x="688" y="1053"/>
                    <a:pt x="713" y="1057"/>
                    <a:pt x="739" y="1057"/>
                  </a:cubicBezTo>
                  <a:cubicBezTo>
                    <a:pt x="798" y="1057"/>
                    <a:pt x="854" y="1033"/>
                    <a:pt x="901" y="987"/>
                  </a:cubicBezTo>
                  <a:cubicBezTo>
                    <a:pt x="1161" y="739"/>
                    <a:pt x="1538" y="476"/>
                    <a:pt x="1885" y="476"/>
                  </a:cubicBezTo>
                  <a:close/>
                  <a:moveTo>
                    <a:pt x="1878" y="1"/>
                  </a:moveTo>
                  <a:cubicBezTo>
                    <a:pt x="1625" y="1"/>
                    <a:pt x="1364" y="81"/>
                    <a:pt x="1122" y="211"/>
                  </a:cubicBezTo>
                  <a:cubicBezTo>
                    <a:pt x="413" y="393"/>
                    <a:pt x="1" y="1159"/>
                    <a:pt x="259" y="1849"/>
                  </a:cubicBezTo>
                  <a:cubicBezTo>
                    <a:pt x="482" y="2423"/>
                    <a:pt x="1024" y="2764"/>
                    <a:pt x="1590" y="2764"/>
                  </a:cubicBezTo>
                  <a:cubicBezTo>
                    <a:pt x="1826" y="2764"/>
                    <a:pt x="2067" y="2704"/>
                    <a:pt x="2290" y="2577"/>
                  </a:cubicBezTo>
                  <a:cubicBezTo>
                    <a:pt x="3047" y="2155"/>
                    <a:pt x="3277" y="1178"/>
                    <a:pt x="2769" y="469"/>
                  </a:cubicBezTo>
                  <a:cubicBezTo>
                    <a:pt x="2521" y="134"/>
                    <a:pt x="2206" y="1"/>
                    <a:pt x="1878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1" name="Google Shape;821;p47"/>
          <p:cNvSpPr/>
          <p:nvPr/>
        </p:nvSpPr>
        <p:spPr>
          <a:xfrm>
            <a:off x="8436069" y="302954"/>
            <a:ext cx="503730" cy="296499"/>
          </a:xfrm>
          <a:custGeom>
            <a:rect b="b" l="l" r="r" t="t"/>
            <a:pathLst>
              <a:path extrusionOk="0" h="10225" w="17373">
                <a:moveTo>
                  <a:pt x="7622" y="4350"/>
                </a:moveTo>
                <a:cubicBezTo>
                  <a:pt x="8123" y="4626"/>
                  <a:pt x="8571" y="4988"/>
                  <a:pt x="8917" y="5437"/>
                </a:cubicBezTo>
                <a:cubicBezTo>
                  <a:pt x="9417" y="6128"/>
                  <a:pt x="9314" y="6904"/>
                  <a:pt x="8934" y="7595"/>
                </a:cubicBezTo>
                <a:lnTo>
                  <a:pt x="8571" y="8095"/>
                </a:lnTo>
                <a:cubicBezTo>
                  <a:pt x="6362" y="7854"/>
                  <a:pt x="5724" y="7060"/>
                  <a:pt x="6638" y="5696"/>
                </a:cubicBezTo>
                <a:cubicBezTo>
                  <a:pt x="6897" y="5196"/>
                  <a:pt x="7225" y="4747"/>
                  <a:pt x="7622" y="4350"/>
                </a:cubicBezTo>
                <a:close/>
                <a:moveTo>
                  <a:pt x="13984" y="0"/>
                </a:moveTo>
                <a:cubicBezTo>
                  <a:pt x="11387" y="0"/>
                  <a:pt x="8717" y="1233"/>
                  <a:pt x="6880" y="3107"/>
                </a:cubicBezTo>
                <a:cubicBezTo>
                  <a:pt x="6339" y="2978"/>
                  <a:pt x="5773" y="2909"/>
                  <a:pt x="5207" y="2909"/>
                </a:cubicBezTo>
                <a:cubicBezTo>
                  <a:pt x="2593" y="2909"/>
                  <a:pt x="1" y="4379"/>
                  <a:pt x="114" y="8181"/>
                </a:cubicBezTo>
                <a:cubicBezTo>
                  <a:pt x="132" y="8345"/>
                  <a:pt x="261" y="8427"/>
                  <a:pt x="390" y="8427"/>
                </a:cubicBezTo>
                <a:cubicBezTo>
                  <a:pt x="520" y="8427"/>
                  <a:pt x="649" y="8345"/>
                  <a:pt x="667" y="8181"/>
                </a:cubicBezTo>
                <a:cubicBezTo>
                  <a:pt x="943" y="5972"/>
                  <a:pt x="1927" y="4281"/>
                  <a:pt x="4205" y="3797"/>
                </a:cubicBezTo>
                <a:cubicBezTo>
                  <a:pt x="4504" y="3735"/>
                  <a:pt x="4810" y="3704"/>
                  <a:pt x="5119" y="3704"/>
                </a:cubicBezTo>
                <a:cubicBezTo>
                  <a:pt x="5487" y="3704"/>
                  <a:pt x="5858" y="3747"/>
                  <a:pt x="6224" y="3832"/>
                </a:cubicBezTo>
                <a:cubicBezTo>
                  <a:pt x="5810" y="4350"/>
                  <a:pt x="5447" y="4919"/>
                  <a:pt x="5154" y="5506"/>
                </a:cubicBezTo>
                <a:cubicBezTo>
                  <a:pt x="4464" y="7025"/>
                  <a:pt x="4636" y="9614"/>
                  <a:pt x="6552" y="10149"/>
                </a:cubicBezTo>
                <a:cubicBezTo>
                  <a:pt x="6737" y="10200"/>
                  <a:pt x="6919" y="10224"/>
                  <a:pt x="7097" y="10224"/>
                </a:cubicBezTo>
                <a:cubicBezTo>
                  <a:pt x="8538" y="10224"/>
                  <a:pt x="9752" y="8668"/>
                  <a:pt x="10228" y="7439"/>
                </a:cubicBezTo>
                <a:cubicBezTo>
                  <a:pt x="10884" y="5800"/>
                  <a:pt x="9900" y="4436"/>
                  <a:pt x="8364" y="3642"/>
                </a:cubicBezTo>
                <a:cubicBezTo>
                  <a:pt x="10126" y="2071"/>
                  <a:pt x="12451" y="1538"/>
                  <a:pt x="14764" y="1538"/>
                </a:cubicBezTo>
                <a:cubicBezTo>
                  <a:pt x="15374" y="1538"/>
                  <a:pt x="15982" y="1575"/>
                  <a:pt x="16580" y="1640"/>
                </a:cubicBezTo>
                <a:cubicBezTo>
                  <a:pt x="16600" y="1643"/>
                  <a:pt x="16620" y="1644"/>
                  <a:pt x="16639" y="1644"/>
                </a:cubicBezTo>
                <a:cubicBezTo>
                  <a:pt x="17150" y="1644"/>
                  <a:pt x="17372" y="786"/>
                  <a:pt x="16873" y="570"/>
                </a:cubicBezTo>
                <a:cubicBezTo>
                  <a:pt x="15954" y="179"/>
                  <a:pt x="14975" y="0"/>
                  <a:pt x="13984" y="0"/>
                </a:cubicBezTo>
                <a:close/>
              </a:path>
            </a:pathLst>
          </a:custGeom>
          <a:solidFill>
            <a:srgbClr val="67C6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2" name="Google Shape;822;p47"/>
          <p:cNvGrpSpPr/>
          <p:nvPr/>
        </p:nvGrpSpPr>
        <p:grpSpPr>
          <a:xfrm flipH="1">
            <a:off x="7593891" y="3258740"/>
            <a:ext cx="1434173" cy="1546286"/>
            <a:chOff x="2209000" y="1084500"/>
            <a:chExt cx="541075" cy="583350"/>
          </a:xfrm>
        </p:grpSpPr>
        <p:sp>
          <p:nvSpPr>
            <p:cNvPr id="823" name="Google Shape;823;p47"/>
            <p:cNvSpPr/>
            <p:nvPr/>
          </p:nvSpPr>
          <p:spPr>
            <a:xfrm>
              <a:off x="2246350" y="1319550"/>
              <a:ext cx="180625" cy="162750"/>
            </a:xfrm>
            <a:custGeom>
              <a:rect b="b" l="l" r="r" t="t"/>
              <a:pathLst>
                <a:path extrusionOk="0" h="6510" w="7225">
                  <a:moveTo>
                    <a:pt x="3324" y="616"/>
                  </a:moveTo>
                  <a:cubicBezTo>
                    <a:pt x="4433" y="616"/>
                    <a:pt x="5599" y="1080"/>
                    <a:pt x="6017" y="2134"/>
                  </a:cubicBezTo>
                  <a:cubicBezTo>
                    <a:pt x="6554" y="3495"/>
                    <a:pt x="5682" y="5056"/>
                    <a:pt x="4446" y="5679"/>
                  </a:cubicBezTo>
                  <a:cubicBezTo>
                    <a:pt x="4075" y="5863"/>
                    <a:pt x="3675" y="5950"/>
                    <a:pt x="3280" y="5950"/>
                  </a:cubicBezTo>
                  <a:cubicBezTo>
                    <a:pt x="2193" y="5950"/>
                    <a:pt x="1141" y="5292"/>
                    <a:pt x="825" y="4175"/>
                  </a:cubicBezTo>
                  <a:cubicBezTo>
                    <a:pt x="489" y="2891"/>
                    <a:pt x="997" y="1541"/>
                    <a:pt x="2099" y="793"/>
                  </a:cubicBezTo>
                  <a:cubicBezTo>
                    <a:pt x="2110" y="796"/>
                    <a:pt x="2121" y="797"/>
                    <a:pt x="2132" y="797"/>
                  </a:cubicBezTo>
                  <a:cubicBezTo>
                    <a:pt x="2159" y="797"/>
                    <a:pt x="2184" y="790"/>
                    <a:pt x="2204" y="784"/>
                  </a:cubicBezTo>
                  <a:cubicBezTo>
                    <a:pt x="2547" y="674"/>
                    <a:pt x="2932" y="616"/>
                    <a:pt x="3324" y="616"/>
                  </a:cubicBezTo>
                  <a:close/>
                  <a:moveTo>
                    <a:pt x="3342" y="1"/>
                  </a:moveTo>
                  <a:cubicBezTo>
                    <a:pt x="2862" y="1"/>
                    <a:pt x="2396" y="95"/>
                    <a:pt x="1993" y="295"/>
                  </a:cubicBezTo>
                  <a:cubicBezTo>
                    <a:pt x="1926" y="324"/>
                    <a:pt x="1878" y="381"/>
                    <a:pt x="1869" y="458"/>
                  </a:cubicBezTo>
                  <a:cubicBezTo>
                    <a:pt x="623" y="1042"/>
                    <a:pt x="1" y="2642"/>
                    <a:pt x="240" y="4012"/>
                  </a:cubicBezTo>
                  <a:cubicBezTo>
                    <a:pt x="507" y="5531"/>
                    <a:pt x="1851" y="6509"/>
                    <a:pt x="3293" y="6509"/>
                  </a:cubicBezTo>
                  <a:cubicBezTo>
                    <a:pt x="3660" y="6509"/>
                    <a:pt x="4034" y="6446"/>
                    <a:pt x="4398" y="6311"/>
                  </a:cubicBezTo>
                  <a:cubicBezTo>
                    <a:pt x="6065" y="5689"/>
                    <a:pt x="7224" y="3677"/>
                    <a:pt x="6573" y="1943"/>
                  </a:cubicBezTo>
                  <a:cubicBezTo>
                    <a:pt x="6115" y="731"/>
                    <a:pt x="4677" y="1"/>
                    <a:pt x="3342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2209000" y="1497200"/>
              <a:ext cx="264675" cy="170650"/>
            </a:xfrm>
            <a:custGeom>
              <a:rect b="b" l="l" r="r" t="t"/>
              <a:pathLst>
                <a:path extrusionOk="0" h="6826" w="10587">
                  <a:moveTo>
                    <a:pt x="5362" y="601"/>
                  </a:moveTo>
                  <a:cubicBezTo>
                    <a:pt x="8098" y="601"/>
                    <a:pt x="9630" y="3487"/>
                    <a:pt x="9734" y="5931"/>
                  </a:cubicBezTo>
                  <a:cubicBezTo>
                    <a:pt x="9734" y="5960"/>
                    <a:pt x="9743" y="5988"/>
                    <a:pt x="9753" y="6017"/>
                  </a:cubicBezTo>
                  <a:cubicBezTo>
                    <a:pt x="9002" y="6108"/>
                    <a:pt x="8255" y="6145"/>
                    <a:pt x="7510" y="6145"/>
                  </a:cubicBezTo>
                  <a:cubicBezTo>
                    <a:pt x="5106" y="6145"/>
                    <a:pt x="2722" y="5760"/>
                    <a:pt x="316" y="5548"/>
                  </a:cubicBezTo>
                  <a:cubicBezTo>
                    <a:pt x="316" y="5519"/>
                    <a:pt x="307" y="5481"/>
                    <a:pt x="307" y="5452"/>
                  </a:cubicBezTo>
                  <a:cubicBezTo>
                    <a:pt x="307" y="5433"/>
                    <a:pt x="307" y="5414"/>
                    <a:pt x="307" y="5394"/>
                  </a:cubicBezTo>
                  <a:cubicBezTo>
                    <a:pt x="316" y="5385"/>
                    <a:pt x="316" y="5375"/>
                    <a:pt x="326" y="5366"/>
                  </a:cubicBezTo>
                  <a:cubicBezTo>
                    <a:pt x="345" y="5308"/>
                    <a:pt x="364" y="5241"/>
                    <a:pt x="383" y="5184"/>
                  </a:cubicBezTo>
                  <a:lnTo>
                    <a:pt x="403" y="5155"/>
                  </a:lnTo>
                  <a:cubicBezTo>
                    <a:pt x="441" y="5117"/>
                    <a:pt x="450" y="5059"/>
                    <a:pt x="441" y="5002"/>
                  </a:cubicBezTo>
                  <a:cubicBezTo>
                    <a:pt x="1188" y="2798"/>
                    <a:pt x="2644" y="690"/>
                    <a:pt x="5202" y="604"/>
                  </a:cubicBezTo>
                  <a:cubicBezTo>
                    <a:pt x="5256" y="602"/>
                    <a:pt x="5309" y="601"/>
                    <a:pt x="5362" y="601"/>
                  </a:cubicBezTo>
                  <a:close/>
                  <a:moveTo>
                    <a:pt x="5385" y="0"/>
                  </a:moveTo>
                  <a:cubicBezTo>
                    <a:pt x="5372" y="0"/>
                    <a:pt x="5359" y="1"/>
                    <a:pt x="5346" y="1"/>
                  </a:cubicBezTo>
                  <a:cubicBezTo>
                    <a:pt x="2520" y="20"/>
                    <a:pt x="441" y="2453"/>
                    <a:pt x="48" y="5117"/>
                  </a:cubicBezTo>
                  <a:cubicBezTo>
                    <a:pt x="10" y="5212"/>
                    <a:pt x="0" y="5327"/>
                    <a:pt x="19" y="5442"/>
                  </a:cubicBezTo>
                  <a:cubicBezTo>
                    <a:pt x="29" y="5519"/>
                    <a:pt x="67" y="5596"/>
                    <a:pt x="125" y="5663"/>
                  </a:cubicBezTo>
                  <a:cubicBezTo>
                    <a:pt x="96" y="5758"/>
                    <a:pt x="144" y="5854"/>
                    <a:pt x="240" y="5893"/>
                  </a:cubicBezTo>
                  <a:cubicBezTo>
                    <a:pt x="1849" y="6467"/>
                    <a:pt x="3612" y="6649"/>
                    <a:pt x="5308" y="6755"/>
                  </a:cubicBezTo>
                  <a:cubicBezTo>
                    <a:pt x="5997" y="6796"/>
                    <a:pt x="6705" y="6826"/>
                    <a:pt x="7415" y="6826"/>
                  </a:cubicBezTo>
                  <a:cubicBezTo>
                    <a:pt x="8372" y="6826"/>
                    <a:pt x="9332" y="6771"/>
                    <a:pt x="10251" y="6611"/>
                  </a:cubicBezTo>
                  <a:cubicBezTo>
                    <a:pt x="10586" y="6554"/>
                    <a:pt x="10539" y="6151"/>
                    <a:pt x="10309" y="6017"/>
                  </a:cubicBezTo>
                  <a:cubicBezTo>
                    <a:pt x="10318" y="5988"/>
                    <a:pt x="10318" y="5960"/>
                    <a:pt x="10328" y="5931"/>
                  </a:cubicBezTo>
                  <a:cubicBezTo>
                    <a:pt x="10566" y="3146"/>
                    <a:pt x="8279" y="0"/>
                    <a:pt x="5385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2396525" y="1084500"/>
              <a:ext cx="353550" cy="260450"/>
            </a:xfrm>
            <a:custGeom>
              <a:rect b="b" l="l" r="r" t="t"/>
              <a:pathLst>
                <a:path extrusionOk="0" h="10418" w="14142">
                  <a:moveTo>
                    <a:pt x="6911" y="613"/>
                  </a:moveTo>
                  <a:cubicBezTo>
                    <a:pt x="7915" y="613"/>
                    <a:pt x="8917" y="790"/>
                    <a:pt x="9811" y="1104"/>
                  </a:cubicBezTo>
                  <a:cubicBezTo>
                    <a:pt x="12129" y="1927"/>
                    <a:pt x="13930" y="4236"/>
                    <a:pt x="12704" y="6718"/>
                  </a:cubicBezTo>
                  <a:cubicBezTo>
                    <a:pt x="11814" y="8517"/>
                    <a:pt x="10006" y="8970"/>
                    <a:pt x="8156" y="8970"/>
                  </a:cubicBezTo>
                  <a:cubicBezTo>
                    <a:pt x="7121" y="8970"/>
                    <a:pt x="6072" y="8828"/>
                    <a:pt x="5164" y="8701"/>
                  </a:cubicBezTo>
                  <a:cubicBezTo>
                    <a:pt x="5155" y="8696"/>
                    <a:pt x="5145" y="8694"/>
                    <a:pt x="5136" y="8694"/>
                  </a:cubicBezTo>
                  <a:cubicBezTo>
                    <a:pt x="5126" y="8694"/>
                    <a:pt x="5116" y="8696"/>
                    <a:pt x="5107" y="8701"/>
                  </a:cubicBezTo>
                  <a:cubicBezTo>
                    <a:pt x="5068" y="8671"/>
                    <a:pt x="5021" y="8656"/>
                    <a:pt x="4975" y="8656"/>
                  </a:cubicBezTo>
                  <a:cubicBezTo>
                    <a:pt x="4918" y="8656"/>
                    <a:pt x="4862" y="8678"/>
                    <a:pt x="4819" y="8720"/>
                  </a:cubicBezTo>
                  <a:cubicBezTo>
                    <a:pt x="4015" y="9438"/>
                    <a:pt x="3181" y="9879"/>
                    <a:pt x="2156" y="9917"/>
                  </a:cubicBezTo>
                  <a:cubicBezTo>
                    <a:pt x="2482" y="9525"/>
                    <a:pt x="2664" y="9026"/>
                    <a:pt x="2683" y="8519"/>
                  </a:cubicBezTo>
                  <a:cubicBezTo>
                    <a:pt x="2683" y="8509"/>
                    <a:pt x="2683" y="8500"/>
                    <a:pt x="2683" y="8490"/>
                  </a:cubicBezTo>
                  <a:cubicBezTo>
                    <a:pt x="2721" y="8413"/>
                    <a:pt x="2702" y="8318"/>
                    <a:pt x="2626" y="8270"/>
                  </a:cubicBezTo>
                  <a:cubicBezTo>
                    <a:pt x="422" y="6746"/>
                    <a:pt x="757" y="3700"/>
                    <a:pt x="2616" y="2062"/>
                  </a:cubicBezTo>
                  <a:cubicBezTo>
                    <a:pt x="3773" y="1045"/>
                    <a:pt x="5343" y="613"/>
                    <a:pt x="6911" y="613"/>
                  </a:cubicBezTo>
                  <a:close/>
                  <a:moveTo>
                    <a:pt x="7167" y="0"/>
                  </a:moveTo>
                  <a:cubicBezTo>
                    <a:pt x="4755" y="0"/>
                    <a:pt x="2338" y="976"/>
                    <a:pt x="1160" y="2905"/>
                  </a:cubicBezTo>
                  <a:cubicBezTo>
                    <a:pt x="1" y="4802"/>
                    <a:pt x="374" y="7407"/>
                    <a:pt x="2396" y="8519"/>
                  </a:cubicBezTo>
                  <a:cubicBezTo>
                    <a:pt x="2214" y="9084"/>
                    <a:pt x="1869" y="9592"/>
                    <a:pt x="1418" y="9975"/>
                  </a:cubicBezTo>
                  <a:cubicBezTo>
                    <a:pt x="1236" y="10128"/>
                    <a:pt x="1399" y="10377"/>
                    <a:pt x="1591" y="10396"/>
                  </a:cubicBezTo>
                  <a:cubicBezTo>
                    <a:pt x="1733" y="10410"/>
                    <a:pt x="1876" y="10417"/>
                    <a:pt x="2021" y="10417"/>
                  </a:cubicBezTo>
                  <a:cubicBezTo>
                    <a:pt x="3092" y="10417"/>
                    <a:pt x="4221" y="10041"/>
                    <a:pt x="4963" y="9256"/>
                  </a:cubicBezTo>
                  <a:cubicBezTo>
                    <a:pt x="4982" y="9266"/>
                    <a:pt x="4992" y="9266"/>
                    <a:pt x="5001" y="9266"/>
                  </a:cubicBezTo>
                  <a:cubicBezTo>
                    <a:pt x="6007" y="9442"/>
                    <a:pt x="7100" y="9604"/>
                    <a:pt x="8176" y="9604"/>
                  </a:cubicBezTo>
                  <a:cubicBezTo>
                    <a:pt x="9682" y="9604"/>
                    <a:pt x="11154" y="9286"/>
                    <a:pt x="12311" y="8241"/>
                  </a:cubicBezTo>
                  <a:cubicBezTo>
                    <a:pt x="13854" y="6842"/>
                    <a:pt x="14141" y="4399"/>
                    <a:pt x="12972" y="2675"/>
                  </a:cubicBezTo>
                  <a:cubicBezTo>
                    <a:pt x="11757" y="885"/>
                    <a:pt x="9464" y="0"/>
                    <a:pt x="7167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6" name="Google Shape;8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310" y="3403000"/>
            <a:ext cx="185353" cy="296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47"/>
          <p:cNvSpPr txBox="1"/>
          <p:nvPr/>
        </p:nvSpPr>
        <p:spPr>
          <a:xfrm>
            <a:off x="7717588" y="3361150"/>
            <a:ext cx="681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67C6EA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مرحبا</a:t>
            </a:r>
            <a:endParaRPr b="1" sz="1900">
              <a:solidFill>
                <a:srgbClr val="67C6EA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8" name="Google Shape;828;p47"/>
          <p:cNvSpPr txBox="1"/>
          <p:nvPr/>
        </p:nvSpPr>
        <p:spPr>
          <a:xfrm>
            <a:off x="955752" y="2094725"/>
            <a:ext cx="691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Let’s make games!</a:t>
            </a:r>
            <a:endParaRPr b="1" sz="22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8"/>
          <p:cNvSpPr txBox="1"/>
          <p:nvPr/>
        </p:nvSpPr>
        <p:spPr>
          <a:xfrm flipH="1" rot="10800000">
            <a:off x="-1959600" y="2694025"/>
            <a:ext cx="1465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4" name="Google Shape;834;p48"/>
          <p:cNvGrpSpPr/>
          <p:nvPr/>
        </p:nvGrpSpPr>
        <p:grpSpPr>
          <a:xfrm>
            <a:off x="748003" y="3971464"/>
            <a:ext cx="397239" cy="369882"/>
            <a:chOff x="4881650" y="2300800"/>
            <a:chExt cx="211275" cy="196725"/>
          </a:xfrm>
        </p:grpSpPr>
        <p:sp>
          <p:nvSpPr>
            <p:cNvPr id="835" name="Google Shape;835;p48"/>
            <p:cNvSpPr/>
            <p:nvPr/>
          </p:nvSpPr>
          <p:spPr>
            <a:xfrm>
              <a:off x="4885175" y="2302075"/>
              <a:ext cx="199850" cy="195450"/>
            </a:xfrm>
            <a:custGeom>
              <a:rect b="b" l="l" r="r" t="t"/>
              <a:pathLst>
                <a:path extrusionOk="0" h="7818" w="7994">
                  <a:moveTo>
                    <a:pt x="3826" y="0"/>
                  </a:moveTo>
                  <a:cubicBezTo>
                    <a:pt x="3558" y="0"/>
                    <a:pt x="3302" y="155"/>
                    <a:pt x="3203" y="513"/>
                  </a:cubicBezTo>
                  <a:cubicBezTo>
                    <a:pt x="3030" y="1136"/>
                    <a:pt x="2848" y="1758"/>
                    <a:pt x="2666" y="2381"/>
                  </a:cubicBezTo>
                  <a:cubicBezTo>
                    <a:pt x="2627" y="2382"/>
                    <a:pt x="2588" y="2382"/>
                    <a:pt x="2549" y="2382"/>
                  </a:cubicBezTo>
                  <a:cubicBezTo>
                    <a:pt x="2205" y="2382"/>
                    <a:pt x="1861" y="2345"/>
                    <a:pt x="1517" y="2285"/>
                  </a:cubicBezTo>
                  <a:cubicBezTo>
                    <a:pt x="1431" y="2228"/>
                    <a:pt x="1325" y="2189"/>
                    <a:pt x="1220" y="2180"/>
                  </a:cubicBezTo>
                  <a:lnTo>
                    <a:pt x="894" y="2141"/>
                  </a:lnTo>
                  <a:cubicBezTo>
                    <a:pt x="864" y="2138"/>
                    <a:pt x="835" y="2136"/>
                    <a:pt x="807" y="2136"/>
                  </a:cubicBezTo>
                  <a:cubicBezTo>
                    <a:pt x="64" y="2136"/>
                    <a:pt x="1" y="3319"/>
                    <a:pt x="702" y="3540"/>
                  </a:cubicBezTo>
                  <a:lnTo>
                    <a:pt x="770" y="3559"/>
                  </a:lnTo>
                  <a:cubicBezTo>
                    <a:pt x="1143" y="3962"/>
                    <a:pt x="1546" y="4345"/>
                    <a:pt x="1957" y="4699"/>
                  </a:cubicBezTo>
                  <a:cubicBezTo>
                    <a:pt x="1728" y="5447"/>
                    <a:pt x="1488" y="6194"/>
                    <a:pt x="1239" y="6941"/>
                  </a:cubicBezTo>
                  <a:cubicBezTo>
                    <a:pt x="1067" y="7463"/>
                    <a:pt x="1501" y="7818"/>
                    <a:pt x="1944" y="7818"/>
                  </a:cubicBezTo>
                  <a:cubicBezTo>
                    <a:pt x="2119" y="7818"/>
                    <a:pt x="2296" y="7763"/>
                    <a:pt x="2436" y="7641"/>
                  </a:cubicBezTo>
                  <a:lnTo>
                    <a:pt x="4027" y="6251"/>
                  </a:lnTo>
                  <a:cubicBezTo>
                    <a:pt x="4506" y="6577"/>
                    <a:pt x="4985" y="6874"/>
                    <a:pt x="5464" y="7171"/>
                  </a:cubicBezTo>
                  <a:cubicBezTo>
                    <a:pt x="5578" y="7242"/>
                    <a:pt x="5696" y="7274"/>
                    <a:pt x="5811" y="7274"/>
                  </a:cubicBezTo>
                  <a:cubicBezTo>
                    <a:pt x="6175" y="7274"/>
                    <a:pt x="6500" y="6952"/>
                    <a:pt x="6537" y="6558"/>
                  </a:cubicBezTo>
                  <a:cubicBezTo>
                    <a:pt x="6604" y="5782"/>
                    <a:pt x="6412" y="5083"/>
                    <a:pt x="6134" y="4412"/>
                  </a:cubicBezTo>
                  <a:lnTo>
                    <a:pt x="7485" y="3234"/>
                  </a:lnTo>
                  <a:cubicBezTo>
                    <a:pt x="7993" y="2803"/>
                    <a:pt x="7552" y="2055"/>
                    <a:pt x="6987" y="2017"/>
                  </a:cubicBezTo>
                  <a:cubicBezTo>
                    <a:pt x="6878" y="2014"/>
                    <a:pt x="6770" y="2012"/>
                    <a:pt x="6661" y="2012"/>
                  </a:cubicBezTo>
                  <a:cubicBezTo>
                    <a:pt x="6109" y="2012"/>
                    <a:pt x="5560" y="2053"/>
                    <a:pt x="5023" y="2141"/>
                  </a:cubicBezTo>
                  <a:cubicBezTo>
                    <a:pt x="4812" y="1682"/>
                    <a:pt x="4678" y="1203"/>
                    <a:pt x="4611" y="704"/>
                  </a:cubicBezTo>
                  <a:cubicBezTo>
                    <a:pt x="4557" y="273"/>
                    <a:pt x="4181" y="0"/>
                    <a:pt x="3826" y="0"/>
                  </a:cubicBezTo>
                  <a:close/>
                </a:path>
              </a:pathLst>
            </a:custGeom>
            <a:solidFill>
              <a:srgbClr val="FEDD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8"/>
            <p:cNvSpPr/>
            <p:nvPr/>
          </p:nvSpPr>
          <p:spPr>
            <a:xfrm>
              <a:off x="4881650" y="2300800"/>
              <a:ext cx="211275" cy="193400"/>
            </a:xfrm>
            <a:custGeom>
              <a:rect b="b" l="l" r="r" t="t"/>
              <a:pathLst>
                <a:path extrusionOk="0" h="7736" w="8451">
                  <a:moveTo>
                    <a:pt x="4158" y="755"/>
                  </a:moveTo>
                  <a:cubicBezTo>
                    <a:pt x="4484" y="1397"/>
                    <a:pt x="4771" y="2068"/>
                    <a:pt x="5011" y="2748"/>
                  </a:cubicBezTo>
                  <a:cubicBezTo>
                    <a:pt x="5056" y="2868"/>
                    <a:pt x="5163" y="2928"/>
                    <a:pt x="5271" y="2928"/>
                  </a:cubicBezTo>
                  <a:cubicBezTo>
                    <a:pt x="5370" y="2928"/>
                    <a:pt x="5468" y="2878"/>
                    <a:pt x="5519" y="2777"/>
                  </a:cubicBezTo>
                  <a:lnTo>
                    <a:pt x="5576" y="2806"/>
                  </a:lnTo>
                  <a:lnTo>
                    <a:pt x="5643" y="2834"/>
                  </a:lnTo>
                  <a:cubicBezTo>
                    <a:pt x="5648" y="2839"/>
                    <a:pt x="5655" y="2842"/>
                    <a:pt x="5662" y="2842"/>
                  </a:cubicBezTo>
                  <a:cubicBezTo>
                    <a:pt x="5670" y="2842"/>
                    <a:pt x="5677" y="2839"/>
                    <a:pt x="5682" y="2834"/>
                  </a:cubicBezTo>
                  <a:cubicBezTo>
                    <a:pt x="5978" y="2901"/>
                    <a:pt x="6285" y="2930"/>
                    <a:pt x="6582" y="2930"/>
                  </a:cubicBezTo>
                  <a:cubicBezTo>
                    <a:pt x="6917" y="2949"/>
                    <a:pt x="7243" y="2959"/>
                    <a:pt x="7569" y="2959"/>
                  </a:cubicBezTo>
                  <a:cubicBezTo>
                    <a:pt x="7186" y="3515"/>
                    <a:pt x="6716" y="4013"/>
                    <a:pt x="6180" y="4434"/>
                  </a:cubicBezTo>
                  <a:lnTo>
                    <a:pt x="6170" y="4434"/>
                  </a:lnTo>
                  <a:cubicBezTo>
                    <a:pt x="6141" y="4463"/>
                    <a:pt x="6122" y="4492"/>
                    <a:pt x="6103" y="4530"/>
                  </a:cubicBezTo>
                  <a:cubicBezTo>
                    <a:pt x="5988" y="4540"/>
                    <a:pt x="5902" y="4645"/>
                    <a:pt x="5921" y="4760"/>
                  </a:cubicBezTo>
                  <a:cubicBezTo>
                    <a:pt x="5998" y="5526"/>
                    <a:pt x="6113" y="6255"/>
                    <a:pt x="6113" y="7011"/>
                  </a:cubicBezTo>
                  <a:cubicBezTo>
                    <a:pt x="5442" y="6580"/>
                    <a:pt x="4771" y="6120"/>
                    <a:pt x="4091" y="5699"/>
                  </a:cubicBezTo>
                  <a:cubicBezTo>
                    <a:pt x="4067" y="5681"/>
                    <a:pt x="4039" y="5674"/>
                    <a:pt x="4012" y="5674"/>
                  </a:cubicBezTo>
                  <a:cubicBezTo>
                    <a:pt x="3996" y="5674"/>
                    <a:pt x="3981" y="5676"/>
                    <a:pt x="3967" y="5680"/>
                  </a:cubicBezTo>
                  <a:cubicBezTo>
                    <a:pt x="3924" y="5627"/>
                    <a:pt x="3861" y="5601"/>
                    <a:pt x="3798" y="5601"/>
                  </a:cubicBezTo>
                  <a:cubicBezTo>
                    <a:pt x="3734" y="5601"/>
                    <a:pt x="3670" y="5627"/>
                    <a:pt x="3622" y="5680"/>
                  </a:cubicBezTo>
                  <a:cubicBezTo>
                    <a:pt x="3124" y="6216"/>
                    <a:pt x="2539" y="6676"/>
                    <a:pt x="1888" y="7021"/>
                  </a:cubicBezTo>
                  <a:cubicBezTo>
                    <a:pt x="2108" y="6245"/>
                    <a:pt x="2348" y="5431"/>
                    <a:pt x="2376" y="4635"/>
                  </a:cubicBezTo>
                  <a:cubicBezTo>
                    <a:pt x="2482" y="4520"/>
                    <a:pt x="2463" y="4329"/>
                    <a:pt x="2328" y="4233"/>
                  </a:cubicBezTo>
                  <a:cubicBezTo>
                    <a:pt x="1830" y="3869"/>
                    <a:pt x="1361" y="3467"/>
                    <a:pt x="920" y="3036"/>
                  </a:cubicBezTo>
                  <a:cubicBezTo>
                    <a:pt x="1562" y="3036"/>
                    <a:pt x="2213" y="3036"/>
                    <a:pt x="2836" y="2911"/>
                  </a:cubicBezTo>
                  <a:cubicBezTo>
                    <a:pt x="2884" y="2901"/>
                    <a:pt x="2922" y="2863"/>
                    <a:pt x="2942" y="2806"/>
                  </a:cubicBezTo>
                  <a:cubicBezTo>
                    <a:pt x="2980" y="2806"/>
                    <a:pt x="3009" y="2786"/>
                    <a:pt x="3028" y="2748"/>
                  </a:cubicBezTo>
                  <a:cubicBezTo>
                    <a:pt x="3411" y="2078"/>
                    <a:pt x="3746" y="1407"/>
                    <a:pt x="4158" y="755"/>
                  </a:cubicBezTo>
                  <a:close/>
                  <a:moveTo>
                    <a:pt x="4201" y="1"/>
                  </a:moveTo>
                  <a:cubicBezTo>
                    <a:pt x="4118" y="1"/>
                    <a:pt x="4034" y="42"/>
                    <a:pt x="3986" y="123"/>
                  </a:cubicBezTo>
                  <a:cubicBezTo>
                    <a:pt x="3497" y="880"/>
                    <a:pt x="3037" y="1733"/>
                    <a:pt x="2817" y="2614"/>
                  </a:cubicBezTo>
                  <a:cubicBezTo>
                    <a:pt x="2365" y="2534"/>
                    <a:pt x="1900" y="2516"/>
                    <a:pt x="1437" y="2516"/>
                  </a:cubicBezTo>
                  <a:cubicBezTo>
                    <a:pt x="1067" y="2516"/>
                    <a:pt x="698" y="2528"/>
                    <a:pt x="336" y="2528"/>
                  </a:cubicBezTo>
                  <a:cubicBezTo>
                    <a:pt x="115" y="2528"/>
                    <a:pt x="0" y="2796"/>
                    <a:pt x="154" y="2959"/>
                  </a:cubicBezTo>
                  <a:cubicBezTo>
                    <a:pt x="719" y="3620"/>
                    <a:pt x="1361" y="4195"/>
                    <a:pt x="2070" y="4674"/>
                  </a:cubicBezTo>
                  <a:cubicBezTo>
                    <a:pt x="1667" y="5517"/>
                    <a:pt x="1505" y="6523"/>
                    <a:pt x="1265" y="7404"/>
                  </a:cubicBezTo>
                  <a:cubicBezTo>
                    <a:pt x="1232" y="7552"/>
                    <a:pt x="1346" y="7727"/>
                    <a:pt x="1494" y="7727"/>
                  </a:cubicBezTo>
                  <a:cubicBezTo>
                    <a:pt x="1519" y="7727"/>
                    <a:pt x="1545" y="7722"/>
                    <a:pt x="1572" y="7711"/>
                  </a:cubicBezTo>
                  <a:cubicBezTo>
                    <a:pt x="2491" y="7347"/>
                    <a:pt x="3315" y="6772"/>
                    <a:pt x="3986" y="6034"/>
                  </a:cubicBezTo>
                  <a:cubicBezTo>
                    <a:pt x="4685" y="6647"/>
                    <a:pt x="5442" y="7213"/>
                    <a:pt x="6228" y="7701"/>
                  </a:cubicBezTo>
                  <a:cubicBezTo>
                    <a:pt x="6270" y="7725"/>
                    <a:pt x="6314" y="7735"/>
                    <a:pt x="6358" y="7735"/>
                  </a:cubicBezTo>
                  <a:cubicBezTo>
                    <a:pt x="6491" y="7735"/>
                    <a:pt x="6611" y="7633"/>
                    <a:pt x="6611" y="7481"/>
                  </a:cubicBezTo>
                  <a:cubicBezTo>
                    <a:pt x="6668" y="6647"/>
                    <a:pt x="6668" y="5728"/>
                    <a:pt x="6448" y="4904"/>
                  </a:cubicBezTo>
                  <a:cubicBezTo>
                    <a:pt x="6467" y="4894"/>
                    <a:pt x="6486" y="4885"/>
                    <a:pt x="6505" y="4875"/>
                  </a:cubicBezTo>
                  <a:cubicBezTo>
                    <a:pt x="7262" y="4338"/>
                    <a:pt x="7885" y="3639"/>
                    <a:pt x="8335" y="2834"/>
                  </a:cubicBezTo>
                  <a:cubicBezTo>
                    <a:pt x="8450" y="2643"/>
                    <a:pt x="8306" y="2403"/>
                    <a:pt x="8086" y="2403"/>
                  </a:cubicBezTo>
                  <a:lnTo>
                    <a:pt x="6592" y="2403"/>
                  </a:lnTo>
                  <a:cubicBezTo>
                    <a:pt x="6470" y="2403"/>
                    <a:pt x="6347" y="2399"/>
                    <a:pt x="6223" y="2399"/>
                  </a:cubicBezTo>
                  <a:cubicBezTo>
                    <a:pt x="5976" y="2399"/>
                    <a:pt x="5729" y="2416"/>
                    <a:pt x="5499" y="2518"/>
                  </a:cubicBezTo>
                  <a:cubicBezTo>
                    <a:pt x="5202" y="1694"/>
                    <a:pt x="4848" y="890"/>
                    <a:pt x="4417" y="123"/>
                  </a:cubicBezTo>
                  <a:cubicBezTo>
                    <a:pt x="4369" y="42"/>
                    <a:pt x="4285" y="1"/>
                    <a:pt x="420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" name="Google Shape;837;p48"/>
          <p:cNvGrpSpPr/>
          <p:nvPr/>
        </p:nvGrpSpPr>
        <p:grpSpPr>
          <a:xfrm>
            <a:off x="277900" y="309925"/>
            <a:ext cx="314328" cy="248002"/>
            <a:chOff x="0" y="803700"/>
            <a:chExt cx="314328" cy="248002"/>
          </a:xfrm>
        </p:grpSpPr>
        <p:sp>
          <p:nvSpPr>
            <p:cNvPr id="838" name="Google Shape;838;p48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8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0" name="Google Shape;840;p48"/>
          <p:cNvSpPr/>
          <p:nvPr/>
        </p:nvSpPr>
        <p:spPr>
          <a:xfrm>
            <a:off x="392988" y="4444713"/>
            <a:ext cx="610748" cy="359460"/>
          </a:xfrm>
          <a:custGeom>
            <a:rect b="b" l="l" r="r" t="t"/>
            <a:pathLst>
              <a:path extrusionOk="0" h="10225" w="17373">
                <a:moveTo>
                  <a:pt x="7622" y="4350"/>
                </a:moveTo>
                <a:cubicBezTo>
                  <a:pt x="8123" y="4626"/>
                  <a:pt x="8571" y="4988"/>
                  <a:pt x="8917" y="5437"/>
                </a:cubicBezTo>
                <a:cubicBezTo>
                  <a:pt x="9417" y="6128"/>
                  <a:pt x="9314" y="6904"/>
                  <a:pt x="8934" y="7595"/>
                </a:cubicBezTo>
                <a:lnTo>
                  <a:pt x="8571" y="8095"/>
                </a:lnTo>
                <a:cubicBezTo>
                  <a:pt x="6362" y="7854"/>
                  <a:pt x="5724" y="7060"/>
                  <a:pt x="6638" y="5696"/>
                </a:cubicBezTo>
                <a:cubicBezTo>
                  <a:pt x="6897" y="5196"/>
                  <a:pt x="7225" y="4747"/>
                  <a:pt x="7622" y="4350"/>
                </a:cubicBezTo>
                <a:close/>
                <a:moveTo>
                  <a:pt x="13984" y="0"/>
                </a:moveTo>
                <a:cubicBezTo>
                  <a:pt x="11387" y="0"/>
                  <a:pt x="8717" y="1233"/>
                  <a:pt x="6880" y="3107"/>
                </a:cubicBezTo>
                <a:cubicBezTo>
                  <a:pt x="6339" y="2978"/>
                  <a:pt x="5773" y="2909"/>
                  <a:pt x="5207" y="2909"/>
                </a:cubicBezTo>
                <a:cubicBezTo>
                  <a:pt x="2593" y="2909"/>
                  <a:pt x="1" y="4379"/>
                  <a:pt x="114" y="8181"/>
                </a:cubicBezTo>
                <a:cubicBezTo>
                  <a:pt x="132" y="8345"/>
                  <a:pt x="261" y="8427"/>
                  <a:pt x="390" y="8427"/>
                </a:cubicBezTo>
                <a:cubicBezTo>
                  <a:pt x="520" y="8427"/>
                  <a:pt x="649" y="8345"/>
                  <a:pt x="667" y="8181"/>
                </a:cubicBezTo>
                <a:cubicBezTo>
                  <a:pt x="943" y="5972"/>
                  <a:pt x="1927" y="4281"/>
                  <a:pt x="4205" y="3797"/>
                </a:cubicBezTo>
                <a:cubicBezTo>
                  <a:pt x="4504" y="3735"/>
                  <a:pt x="4810" y="3704"/>
                  <a:pt x="5119" y="3704"/>
                </a:cubicBezTo>
                <a:cubicBezTo>
                  <a:pt x="5487" y="3704"/>
                  <a:pt x="5858" y="3747"/>
                  <a:pt x="6224" y="3832"/>
                </a:cubicBezTo>
                <a:cubicBezTo>
                  <a:pt x="5810" y="4350"/>
                  <a:pt x="5447" y="4919"/>
                  <a:pt x="5154" y="5506"/>
                </a:cubicBezTo>
                <a:cubicBezTo>
                  <a:pt x="4464" y="7025"/>
                  <a:pt x="4636" y="9614"/>
                  <a:pt x="6552" y="10149"/>
                </a:cubicBezTo>
                <a:cubicBezTo>
                  <a:pt x="6737" y="10200"/>
                  <a:pt x="6919" y="10224"/>
                  <a:pt x="7097" y="10224"/>
                </a:cubicBezTo>
                <a:cubicBezTo>
                  <a:pt x="8538" y="10224"/>
                  <a:pt x="9752" y="8668"/>
                  <a:pt x="10228" y="7439"/>
                </a:cubicBezTo>
                <a:cubicBezTo>
                  <a:pt x="10884" y="5800"/>
                  <a:pt x="9900" y="4436"/>
                  <a:pt x="8364" y="3642"/>
                </a:cubicBezTo>
                <a:cubicBezTo>
                  <a:pt x="10126" y="2071"/>
                  <a:pt x="12451" y="1538"/>
                  <a:pt x="14764" y="1538"/>
                </a:cubicBezTo>
                <a:cubicBezTo>
                  <a:pt x="15374" y="1538"/>
                  <a:pt x="15982" y="1575"/>
                  <a:pt x="16580" y="1640"/>
                </a:cubicBezTo>
                <a:cubicBezTo>
                  <a:pt x="16600" y="1643"/>
                  <a:pt x="16620" y="1644"/>
                  <a:pt x="16639" y="1644"/>
                </a:cubicBezTo>
                <a:cubicBezTo>
                  <a:pt x="17150" y="1644"/>
                  <a:pt x="17372" y="786"/>
                  <a:pt x="16873" y="570"/>
                </a:cubicBezTo>
                <a:cubicBezTo>
                  <a:pt x="15954" y="179"/>
                  <a:pt x="14975" y="0"/>
                  <a:pt x="13984" y="0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8"/>
          <p:cNvSpPr/>
          <p:nvPr/>
        </p:nvSpPr>
        <p:spPr>
          <a:xfrm>
            <a:off x="8435028" y="4537240"/>
            <a:ext cx="505801" cy="452290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2" name="Google Shape;842;p48"/>
          <p:cNvGrpSpPr/>
          <p:nvPr/>
        </p:nvGrpSpPr>
        <p:grpSpPr>
          <a:xfrm>
            <a:off x="393001" y="4208600"/>
            <a:ext cx="314313" cy="169564"/>
            <a:chOff x="5116075" y="545275"/>
            <a:chExt cx="354875" cy="191425"/>
          </a:xfrm>
        </p:grpSpPr>
        <p:sp>
          <p:nvSpPr>
            <p:cNvPr id="843" name="Google Shape;843;p48"/>
            <p:cNvSpPr/>
            <p:nvPr/>
          </p:nvSpPr>
          <p:spPr>
            <a:xfrm>
              <a:off x="5116075" y="545275"/>
              <a:ext cx="354875" cy="191425"/>
            </a:xfrm>
            <a:custGeom>
              <a:rect b="b" l="l" r="r" t="t"/>
              <a:pathLst>
                <a:path extrusionOk="0" h="7657" w="14195">
                  <a:moveTo>
                    <a:pt x="8385" y="762"/>
                  </a:moveTo>
                  <a:cubicBezTo>
                    <a:pt x="9200" y="925"/>
                    <a:pt x="9966" y="1241"/>
                    <a:pt x="10646" y="1701"/>
                  </a:cubicBezTo>
                  <a:cubicBezTo>
                    <a:pt x="11575" y="2343"/>
                    <a:pt x="12275" y="3263"/>
                    <a:pt x="13252" y="3857"/>
                  </a:cubicBezTo>
                  <a:cubicBezTo>
                    <a:pt x="12489" y="4639"/>
                    <a:pt x="11622" y="5326"/>
                    <a:pt x="10678" y="5890"/>
                  </a:cubicBezTo>
                  <a:lnTo>
                    <a:pt x="10678" y="5890"/>
                  </a:lnTo>
                  <a:cubicBezTo>
                    <a:pt x="11000" y="5134"/>
                    <a:pt x="10971" y="4161"/>
                    <a:pt x="10713" y="3378"/>
                  </a:cubicBezTo>
                  <a:cubicBezTo>
                    <a:pt x="10359" y="2266"/>
                    <a:pt x="9487" y="1193"/>
                    <a:pt x="8385" y="762"/>
                  </a:cubicBezTo>
                  <a:close/>
                  <a:moveTo>
                    <a:pt x="6804" y="628"/>
                  </a:moveTo>
                  <a:cubicBezTo>
                    <a:pt x="5329" y="925"/>
                    <a:pt x="4017" y="2132"/>
                    <a:pt x="3739" y="3627"/>
                  </a:cubicBezTo>
                  <a:cubicBezTo>
                    <a:pt x="3547" y="4700"/>
                    <a:pt x="3882" y="5802"/>
                    <a:pt x="4649" y="6578"/>
                  </a:cubicBezTo>
                  <a:cubicBezTo>
                    <a:pt x="3068" y="5917"/>
                    <a:pt x="1823" y="4623"/>
                    <a:pt x="520" y="3416"/>
                  </a:cubicBezTo>
                  <a:cubicBezTo>
                    <a:pt x="2388" y="1960"/>
                    <a:pt x="4362" y="695"/>
                    <a:pt x="6804" y="628"/>
                  </a:cubicBezTo>
                  <a:close/>
                  <a:moveTo>
                    <a:pt x="7298" y="1158"/>
                  </a:moveTo>
                  <a:cubicBezTo>
                    <a:pt x="8407" y="1158"/>
                    <a:pt x="9357" y="1905"/>
                    <a:pt x="9899" y="2928"/>
                  </a:cubicBezTo>
                  <a:cubicBezTo>
                    <a:pt x="10455" y="3981"/>
                    <a:pt x="10723" y="5974"/>
                    <a:pt x="9276" y="6463"/>
                  </a:cubicBezTo>
                  <a:cubicBezTo>
                    <a:pt x="9190" y="6491"/>
                    <a:pt x="9123" y="6549"/>
                    <a:pt x="9094" y="6626"/>
                  </a:cubicBezTo>
                  <a:cubicBezTo>
                    <a:pt x="8372" y="6885"/>
                    <a:pt x="7614" y="7019"/>
                    <a:pt x="6846" y="7019"/>
                  </a:cubicBezTo>
                  <a:cubicBezTo>
                    <a:pt x="6819" y="7019"/>
                    <a:pt x="6793" y="7019"/>
                    <a:pt x="6766" y="7018"/>
                  </a:cubicBezTo>
                  <a:cubicBezTo>
                    <a:pt x="6412" y="7018"/>
                    <a:pt x="6057" y="6980"/>
                    <a:pt x="5703" y="6903"/>
                  </a:cubicBezTo>
                  <a:cubicBezTo>
                    <a:pt x="3528" y="5399"/>
                    <a:pt x="3873" y="2142"/>
                    <a:pt x="6488" y="1289"/>
                  </a:cubicBezTo>
                  <a:cubicBezTo>
                    <a:pt x="6765" y="1200"/>
                    <a:pt x="7036" y="1158"/>
                    <a:pt x="7298" y="1158"/>
                  </a:cubicBezTo>
                  <a:close/>
                  <a:moveTo>
                    <a:pt x="7047" y="0"/>
                  </a:moveTo>
                  <a:cubicBezTo>
                    <a:pt x="6957" y="0"/>
                    <a:pt x="6866" y="2"/>
                    <a:pt x="6776" y="6"/>
                  </a:cubicBezTo>
                  <a:cubicBezTo>
                    <a:pt x="4247" y="82"/>
                    <a:pt x="1727" y="1395"/>
                    <a:pt x="108" y="3311"/>
                  </a:cubicBezTo>
                  <a:cubicBezTo>
                    <a:pt x="0" y="3418"/>
                    <a:pt x="85" y="3601"/>
                    <a:pt x="230" y="3601"/>
                  </a:cubicBezTo>
                  <a:cubicBezTo>
                    <a:pt x="240" y="3601"/>
                    <a:pt x="250" y="3600"/>
                    <a:pt x="261" y="3598"/>
                  </a:cubicBezTo>
                  <a:cubicBezTo>
                    <a:pt x="1746" y="5687"/>
                    <a:pt x="3921" y="7536"/>
                    <a:pt x="6603" y="7651"/>
                  </a:cubicBezTo>
                  <a:cubicBezTo>
                    <a:pt x="6698" y="7654"/>
                    <a:pt x="6792" y="7656"/>
                    <a:pt x="6886" y="7656"/>
                  </a:cubicBezTo>
                  <a:cubicBezTo>
                    <a:pt x="9679" y="7656"/>
                    <a:pt x="12098" y="6023"/>
                    <a:pt x="13971" y="4058"/>
                  </a:cubicBezTo>
                  <a:cubicBezTo>
                    <a:pt x="14194" y="3825"/>
                    <a:pt x="13964" y="3492"/>
                    <a:pt x="13713" y="3492"/>
                  </a:cubicBezTo>
                  <a:cubicBezTo>
                    <a:pt x="13707" y="3492"/>
                    <a:pt x="13700" y="3492"/>
                    <a:pt x="13693" y="3493"/>
                  </a:cubicBezTo>
                  <a:cubicBezTo>
                    <a:pt x="13674" y="3426"/>
                    <a:pt x="13635" y="3368"/>
                    <a:pt x="13578" y="3330"/>
                  </a:cubicBezTo>
                  <a:cubicBezTo>
                    <a:pt x="12447" y="2592"/>
                    <a:pt x="11623" y="1481"/>
                    <a:pt x="10426" y="839"/>
                  </a:cubicBezTo>
                  <a:cubicBezTo>
                    <a:pt x="9376" y="288"/>
                    <a:pt x="8220" y="0"/>
                    <a:pt x="7047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5256950" y="625175"/>
              <a:ext cx="81950" cy="69100"/>
            </a:xfrm>
            <a:custGeom>
              <a:rect b="b" l="l" r="r" t="t"/>
              <a:pathLst>
                <a:path extrusionOk="0" h="2764" w="3278">
                  <a:moveTo>
                    <a:pt x="1885" y="476"/>
                  </a:moveTo>
                  <a:cubicBezTo>
                    <a:pt x="2089" y="476"/>
                    <a:pt x="2282" y="567"/>
                    <a:pt x="2434" y="805"/>
                  </a:cubicBezTo>
                  <a:cubicBezTo>
                    <a:pt x="2721" y="1255"/>
                    <a:pt x="2587" y="1839"/>
                    <a:pt x="2147" y="2136"/>
                  </a:cubicBezTo>
                  <a:cubicBezTo>
                    <a:pt x="1972" y="2262"/>
                    <a:pt x="1770" y="2321"/>
                    <a:pt x="1570" y="2321"/>
                  </a:cubicBezTo>
                  <a:cubicBezTo>
                    <a:pt x="1220" y="2321"/>
                    <a:pt x="877" y="2139"/>
                    <a:pt x="700" y="1810"/>
                  </a:cubicBezTo>
                  <a:cubicBezTo>
                    <a:pt x="566" y="1571"/>
                    <a:pt x="556" y="1293"/>
                    <a:pt x="662" y="1044"/>
                  </a:cubicBezTo>
                  <a:lnTo>
                    <a:pt x="662" y="1044"/>
                  </a:lnTo>
                  <a:cubicBezTo>
                    <a:pt x="688" y="1053"/>
                    <a:pt x="713" y="1057"/>
                    <a:pt x="739" y="1057"/>
                  </a:cubicBezTo>
                  <a:cubicBezTo>
                    <a:pt x="798" y="1057"/>
                    <a:pt x="854" y="1033"/>
                    <a:pt x="901" y="987"/>
                  </a:cubicBezTo>
                  <a:cubicBezTo>
                    <a:pt x="1161" y="739"/>
                    <a:pt x="1538" y="476"/>
                    <a:pt x="1885" y="476"/>
                  </a:cubicBezTo>
                  <a:close/>
                  <a:moveTo>
                    <a:pt x="1878" y="1"/>
                  </a:moveTo>
                  <a:cubicBezTo>
                    <a:pt x="1625" y="1"/>
                    <a:pt x="1364" y="81"/>
                    <a:pt x="1122" y="211"/>
                  </a:cubicBezTo>
                  <a:cubicBezTo>
                    <a:pt x="413" y="393"/>
                    <a:pt x="1" y="1159"/>
                    <a:pt x="259" y="1849"/>
                  </a:cubicBezTo>
                  <a:cubicBezTo>
                    <a:pt x="482" y="2423"/>
                    <a:pt x="1024" y="2764"/>
                    <a:pt x="1590" y="2764"/>
                  </a:cubicBezTo>
                  <a:cubicBezTo>
                    <a:pt x="1826" y="2764"/>
                    <a:pt x="2067" y="2704"/>
                    <a:pt x="2290" y="2577"/>
                  </a:cubicBezTo>
                  <a:cubicBezTo>
                    <a:pt x="3047" y="2155"/>
                    <a:pt x="3277" y="1178"/>
                    <a:pt x="2769" y="469"/>
                  </a:cubicBezTo>
                  <a:cubicBezTo>
                    <a:pt x="2521" y="134"/>
                    <a:pt x="2206" y="1"/>
                    <a:pt x="1878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5" name="Google Shape;845;p48"/>
          <p:cNvSpPr/>
          <p:nvPr/>
        </p:nvSpPr>
        <p:spPr>
          <a:xfrm>
            <a:off x="8436069" y="302954"/>
            <a:ext cx="503730" cy="296499"/>
          </a:xfrm>
          <a:custGeom>
            <a:rect b="b" l="l" r="r" t="t"/>
            <a:pathLst>
              <a:path extrusionOk="0" h="10225" w="17373">
                <a:moveTo>
                  <a:pt x="7622" y="4350"/>
                </a:moveTo>
                <a:cubicBezTo>
                  <a:pt x="8123" y="4626"/>
                  <a:pt x="8571" y="4988"/>
                  <a:pt x="8917" y="5437"/>
                </a:cubicBezTo>
                <a:cubicBezTo>
                  <a:pt x="9417" y="6128"/>
                  <a:pt x="9314" y="6904"/>
                  <a:pt x="8934" y="7595"/>
                </a:cubicBezTo>
                <a:lnTo>
                  <a:pt x="8571" y="8095"/>
                </a:lnTo>
                <a:cubicBezTo>
                  <a:pt x="6362" y="7854"/>
                  <a:pt x="5724" y="7060"/>
                  <a:pt x="6638" y="5696"/>
                </a:cubicBezTo>
                <a:cubicBezTo>
                  <a:pt x="6897" y="5196"/>
                  <a:pt x="7225" y="4747"/>
                  <a:pt x="7622" y="4350"/>
                </a:cubicBezTo>
                <a:close/>
                <a:moveTo>
                  <a:pt x="13984" y="0"/>
                </a:moveTo>
                <a:cubicBezTo>
                  <a:pt x="11387" y="0"/>
                  <a:pt x="8717" y="1233"/>
                  <a:pt x="6880" y="3107"/>
                </a:cubicBezTo>
                <a:cubicBezTo>
                  <a:pt x="6339" y="2978"/>
                  <a:pt x="5773" y="2909"/>
                  <a:pt x="5207" y="2909"/>
                </a:cubicBezTo>
                <a:cubicBezTo>
                  <a:pt x="2593" y="2909"/>
                  <a:pt x="1" y="4379"/>
                  <a:pt x="114" y="8181"/>
                </a:cubicBezTo>
                <a:cubicBezTo>
                  <a:pt x="132" y="8345"/>
                  <a:pt x="261" y="8427"/>
                  <a:pt x="390" y="8427"/>
                </a:cubicBezTo>
                <a:cubicBezTo>
                  <a:pt x="520" y="8427"/>
                  <a:pt x="649" y="8345"/>
                  <a:pt x="667" y="8181"/>
                </a:cubicBezTo>
                <a:cubicBezTo>
                  <a:pt x="943" y="5972"/>
                  <a:pt x="1927" y="4281"/>
                  <a:pt x="4205" y="3797"/>
                </a:cubicBezTo>
                <a:cubicBezTo>
                  <a:pt x="4504" y="3735"/>
                  <a:pt x="4810" y="3704"/>
                  <a:pt x="5119" y="3704"/>
                </a:cubicBezTo>
                <a:cubicBezTo>
                  <a:pt x="5487" y="3704"/>
                  <a:pt x="5858" y="3747"/>
                  <a:pt x="6224" y="3832"/>
                </a:cubicBezTo>
                <a:cubicBezTo>
                  <a:pt x="5810" y="4350"/>
                  <a:pt x="5447" y="4919"/>
                  <a:pt x="5154" y="5506"/>
                </a:cubicBezTo>
                <a:cubicBezTo>
                  <a:pt x="4464" y="7025"/>
                  <a:pt x="4636" y="9614"/>
                  <a:pt x="6552" y="10149"/>
                </a:cubicBezTo>
                <a:cubicBezTo>
                  <a:pt x="6737" y="10200"/>
                  <a:pt x="6919" y="10224"/>
                  <a:pt x="7097" y="10224"/>
                </a:cubicBezTo>
                <a:cubicBezTo>
                  <a:pt x="8538" y="10224"/>
                  <a:pt x="9752" y="8668"/>
                  <a:pt x="10228" y="7439"/>
                </a:cubicBezTo>
                <a:cubicBezTo>
                  <a:pt x="10884" y="5800"/>
                  <a:pt x="9900" y="4436"/>
                  <a:pt x="8364" y="3642"/>
                </a:cubicBezTo>
                <a:cubicBezTo>
                  <a:pt x="10126" y="2071"/>
                  <a:pt x="12451" y="1538"/>
                  <a:pt x="14764" y="1538"/>
                </a:cubicBezTo>
                <a:cubicBezTo>
                  <a:pt x="15374" y="1538"/>
                  <a:pt x="15982" y="1575"/>
                  <a:pt x="16580" y="1640"/>
                </a:cubicBezTo>
                <a:cubicBezTo>
                  <a:pt x="16600" y="1643"/>
                  <a:pt x="16620" y="1644"/>
                  <a:pt x="16639" y="1644"/>
                </a:cubicBezTo>
                <a:cubicBezTo>
                  <a:pt x="17150" y="1644"/>
                  <a:pt x="17372" y="786"/>
                  <a:pt x="16873" y="570"/>
                </a:cubicBezTo>
                <a:cubicBezTo>
                  <a:pt x="15954" y="179"/>
                  <a:pt x="14975" y="0"/>
                  <a:pt x="13984" y="0"/>
                </a:cubicBezTo>
                <a:close/>
              </a:path>
            </a:pathLst>
          </a:custGeom>
          <a:solidFill>
            <a:srgbClr val="67C6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6" name="Google Shape;846;p48"/>
          <p:cNvGrpSpPr/>
          <p:nvPr/>
        </p:nvGrpSpPr>
        <p:grpSpPr>
          <a:xfrm flipH="1">
            <a:off x="7593891" y="3258740"/>
            <a:ext cx="1434173" cy="1546286"/>
            <a:chOff x="2209000" y="1084500"/>
            <a:chExt cx="541075" cy="583350"/>
          </a:xfrm>
        </p:grpSpPr>
        <p:sp>
          <p:nvSpPr>
            <p:cNvPr id="847" name="Google Shape;847;p48"/>
            <p:cNvSpPr/>
            <p:nvPr/>
          </p:nvSpPr>
          <p:spPr>
            <a:xfrm>
              <a:off x="2246350" y="1319550"/>
              <a:ext cx="180625" cy="162750"/>
            </a:xfrm>
            <a:custGeom>
              <a:rect b="b" l="l" r="r" t="t"/>
              <a:pathLst>
                <a:path extrusionOk="0" h="6510" w="7225">
                  <a:moveTo>
                    <a:pt x="3324" y="616"/>
                  </a:moveTo>
                  <a:cubicBezTo>
                    <a:pt x="4433" y="616"/>
                    <a:pt x="5599" y="1080"/>
                    <a:pt x="6017" y="2134"/>
                  </a:cubicBezTo>
                  <a:cubicBezTo>
                    <a:pt x="6554" y="3495"/>
                    <a:pt x="5682" y="5056"/>
                    <a:pt x="4446" y="5679"/>
                  </a:cubicBezTo>
                  <a:cubicBezTo>
                    <a:pt x="4075" y="5863"/>
                    <a:pt x="3675" y="5950"/>
                    <a:pt x="3280" y="5950"/>
                  </a:cubicBezTo>
                  <a:cubicBezTo>
                    <a:pt x="2193" y="5950"/>
                    <a:pt x="1141" y="5292"/>
                    <a:pt x="825" y="4175"/>
                  </a:cubicBezTo>
                  <a:cubicBezTo>
                    <a:pt x="489" y="2891"/>
                    <a:pt x="997" y="1541"/>
                    <a:pt x="2099" y="793"/>
                  </a:cubicBezTo>
                  <a:cubicBezTo>
                    <a:pt x="2110" y="796"/>
                    <a:pt x="2121" y="797"/>
                    <a:pt x="2132" y="797"/>
                  </a:cubicBezTo>
                  <a:cubicBezTo>
                    <a:pt x="2159" y="797"/>
                    <a:pt x="2184" y="790"/>
                    <a:pt x="2204" y="784"/>
                  </a:cubicBezTo>
                  <a:cubicBezTo>
                    <a:pt x="2547" y="674"/>
                    <a:pt x="2932" y="616"/>
                    <a:pt x="3324" y="616"/>
                  </a:cubicBezTo>
                  <a:close/>
                  <a:moveTo>
                    <a:pt x="3342" y="1"/>
                  </a:moveTo>
                  <a:cubicBezTo>
                    <a:pt x="2862" y="1"/>
                    <a:pt x="2396" y="95"/>
                    <a:pt x="1993" y="295"/>
                  </a:cubicBezTo>
                  <a:cubicBezTo>
                    <a:pt x="1926" y="324"/>
                    <a:pt x="1878" y="381"/>
                    <a:pt x="1869" y="458"/>
                  </a:cubicBezTo>
                  <a:cubicBezTo>
                    <a:pt x="623" y="1042"/>
                    <a:pt x="1" y="2642"/>
                    <a:pt x="240" y="4012"/>
                  </a:cubicBezTo>
                  <a:cubicBezTo>
                    <a:pt x="507" y="5531"/>
                    <a:pt x="1851" y="6509"/>
                    <a:pt x="3293" y="6509"/>
                  </a:cubicBezTo>
                  <a:cubicBezTo>
                    <a:pt x="3660" y="6509"/>
                    <a:pt x="4034" y="6446"/>
                    <a:pt x="4398" y="6311"/>
                  </a:cubicBezTo>
                  <a:cubicBezTo>
                    <a:pt x="6065" y="5689"/>
                    <a:pt x="7224" y="3677"/>
                    <a:pt x="6573" y="1943"/>
                  </a:cubicBezTo>
                  <a:cubicBezTo>
                    <a:pt x="6115" y="731"/>
                    <a:pt x="4677" y="1"/>
                    <a:pt x="3342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2209000" y="1497200"/>
              <a:ext cx="264675" cy="170650"/>
            </a:xfrm>
            <a:custGeom>
              <a:rect b="b" l="l" r="r" t="t"/>
              <a:pathLst>
                <a:path extrusionOk="0" h="6826" w="10587">
                  <a:moveTo>
                    <a:pt x="5362" y="601"/>
                  </a:moveTo>
                  <a:cubicBezTo>
                    <a:pt x="8098" y="601"/>
                    <a:pt x="9630" y="3487"/>
                    <a:pt x="9734" y="5931"/>
                  </a:cubicBezTo>
                  <a:cubicBezTo>
                    <a:pt x="9734" y="5960"/>
                    <a:pt x="9743" y="5988"/>
                    <a:pt x="9753" y="6017"/>
                  </a:cubicBezTo>
                  <a:cubicBezTo>
                    <a:pt x="9002" y="6108"/>
                    <a:pt x="8255" y="6145"/>
                    <a:pt x="7510" y="6145"/>
                  </a:cubicBezTo>
                  <a:cubicBezTo>
                    <a:pt x="5106" y="6145"/>
                    <a:pt x="2722" y="5760"/>
                    <a:pt x="316" y="5548"/>
                  </a:cubicBezTo>
                  <a:cubicBezTo>
                    <a:pt x="316" y="5519"/>
                    <a:pt x="307" y="5481"/>
                    <a:pt x="307" y="5452"/>
                  </a:cubicBezTo>
                  <a:cubicBezTo>
                    <a:pt x="307" y="5433"/>
                    <a:pt x="307" y="5414"/>
                    <a:pt x="307" y="5394"/>
                  </a:cubicBezTo>
                  <a:cubicBezTo>
                    <a:pt x="316" y="5385"/>
                    <a:pt x="316" y="5375"/>
                    <a:pt x="326" y="5366"/>
                  </a:cubicBezTo>
                  <a:cubicBezTo>
                    <a:pt x="345" y="5308"/>
                    <a:pt x="364" y="5241"/>
                    <a:pt x="383" y="5184"/>
                  </a:cubicBezTo>
                  <a:lnTo>
                    <a:pt x="403" y="5155"/>
                  </a:lnTo>
                  <a:cubicBezTo>
                    <a:pt x="441" y="5117"/>
                    <a:pt x="450" y="5059"/>
                    <a:pt x="441" y="5002"/>
                  </a:cubicBezTo>
                  <a:cubicBezTo>
                    <a:pt x="1188" y="2798"/>
                    <a:pt x="2644" y="690"/>
                    <a:pt x="5202" y="604"/>
                  </a:cubicBezTo>
                  <a:cubicBezTo>
                    <a:pt x="5256" y="602"/>
                    <a:pt x="5309" y="601"/>
                    <a:pt x="5362" y="601"/>
                  </a:cubicBezTo>
                  <a:close/>
                  <a:moveTo>
                    <a:pt x="5385" y="0"/>
                  </a:moveTo>
                  <a:cubicBezTo>
                    <a:pt x="5372" y="0"/>
                    <a:pt x="5359" y="1"/>
                    <a:pt x="5346" y="1"/>
                  </a:cubicBezTo>
                  <a:cubicBezTo>
                    <a:pt x="2520" y="20"/>
                    <a:pt x="441" y="2453"/>
                    <a:pt x="48" y="5117"/>
                  </a:cubicBezTo>
                  <a:cubicBezTo>
                    <a:pt x="10" y="5212"/>
                    <a:pt x="0" y="5327"/>
                    <a:pt x="19" y="5442"/>
                  </a:cubicBezTo>
                  <a:cubicBezTo>
                    <a:pt x="29" y="5519"/>
                    <a:pt x="67" y="5596"/>
                    <a:pt x="125" y="5663"/>
                  </a:cubicBezTo>
                  <a:cubicBezTo>
                    <a:pt x="96" y="5758"/>
                    <a:pt x="144" y="5854"/>
                    <a:pt x="240" y="5893"/>
                  </a:cubicBezTo>
                  <a:cubicBezTo>
                    <a:pt x="1849" y="6467"/>
                    <a:pt x="3612" y="6649"/>
                    <a:pt x="5308" y="6755"/>
                  </a:cubicBezTo>
                  <a:cubicBezTo>
                    <a:pt x="5997" y="6796"/>
                    <a:pt x="6705" y="6826"/>
                    <a:pt x="7415" y="6826"/>
                  </a:cubicBezTo>
                  <a:cubicBezTo>
                    <a:pt x="8372" y="6826"/>
                    <a:pt x="9332" y="6771"/>
                    <a:pt x="10251" y="6611"/>
                  </a:cubicBezTo>
                  <a:cubicBezTo>
                    <a:pt x="10586" y="6554"/>
                    <a:pt x="10539" y="6151"/>
                    <a:pt x="10309" y="6017"/>
                  </a:cubicBezTo>
                  <a:cubicBezTo>
                    <a:pt x="10318" y="5988"/>
                    <a:pt x="10318" y="5960"/>
                    <a:pt x="10328" y="5931"/>
                  </a:cubicBezTo>
                  <a:cubicBezTo>
                    <a:pt x="10566" y="3146"/>
                    <a:pt x="8279" y="0"/>
                    <a:pt x="5385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8"/>
            <p:cNvSpPr/>
            <p:nvPr/>
          </p:nvSpPr>
          <p:spPr>
            <a:xfrm>
              <a:off x="2396525" y="1084500"/>
              <a:ext cx="353550" cy="260450"/>
            </a:xfrm>
            <a:custGeom>
              <a:rect b="b" l="l" r="r" t="t"/>
              <a:pathLst>
                <a:path extrusionOk="0" h="10418" w="14142">
                  <a:moveTo>
                    <a:pt x="6911" y="613"/>
                  </a:moveTo>
                  <a:cubicBezTo>
                    <a:pt x="7915" y="613"/>
                    <a:pt x="8917" y="790"/>
                    <a:pt x="9811" y="1104"/>
                  </a:cubicBezTo>
                  <a:cubicBezTo>
                    <a:pt x="12129" y="1927"/>
                    <a:pt x="13930" y="4236"/>
                    <a:pt x="12704" y="6718"/>
                  </a:cubicBezTo>
                  <a:cubicBezTo>
                    <a:pt x="11814" y="8517"/>
                    <a:pt x="10006" y="8970"/>
                    <a:pt x="8156" y="8970"/>
                  </a:cubicBezTo>
                  <a:cubicBezTo>
                    <a:pt x="7121" y="8970"/>
                    <a:pt x="6072" y="8828"/>
                    <a:pt x="5164" y="8701"/>
                  </a:cubicBezTo>
                  <a:cubicBezTo>
                    <a:pt x="5155" y="8696"/>
                    <a:pt x="5145" y="8694"/>
                    <a:pt x="5136" y="8694"/>
                  </a:cubicBezTo>
                  <a:cubicBezTo>
                    <a:pt x="5126" y="8694"/>
                    <a:pt x="5116" y="8696"/>
                    <a:pt x="5107" y="8701"/>
                  </a:cubicBezTo>
                  <a:cubicBezTo>
                    <a:pt x="5068" y="8671"/>
                    <a:pt x="5021" y="8656"/>
                    <a:pt x="4975" y="8656"/>
                  </a:cubicBezTo>
                  <a:cubicBezTo>
                    <a:pt x="4918" y="8656"/>
                    <a:pt x="4862" y="8678"/>
                    <a:pt x="4819" y="8720"/>
                  </a:cubicBezTo>
                  <a:cubicBezTo>
                    <a:pt x="4015" y="9438"/>
                    <a:pt x="3181" y="9879"/>
                    <a:pt x="2156" y="9917"/>
                  </a:cubicBezTo>
                  <a:cubicBezTo>
                    <a:pt x="2482" y="9525"/>
                    <a:pt x="2664" y="9026"/>
                    <a:pt x="2683" y="8519"/>
                  </a:cubicBezTo>
                  <a:cubicBezTo>
                    <a:pt x="2683" y="8509"/>
                    <a:pt x="2683" y="8500"/>
                    <a:pt x="2683" y="8490"/>
                  </a:cubicBezTo>
                  <a:cubicBezTo>
                    <a:pt x="2721" y="8413"/>
                    <a:pt x="2702" y="8318"/>
                    <a:pt x="2626" y="8270"/>
                  </a:cubicBezTo>
                  <a:cubicBezTo>
                    <a:pt x="422" y="6746"/>
                    <a:pt x="757" y="3700"/>
                    <a:pt x="2616" y="2062"/>
                  </a:cubicBezTo>
                  <a:cubicBezTo>
                    <a:pt x="3773" y="1045"/>
                    <a:pt x="5343" y="613"/>
                    <a:pt x="6911" y="613"/>
                  </a:cubicBezTo>
                  <a:close/>
                  <a:moveTo>
                    <a:pt x="7167" y="0"/>
                  </a:moveTo>
                  <a:cubicBezTo>
                    <a:pt x="4755" y="0"/>
                    <a:pt x="2338" y="976"/>
                    <a:pt x="1160" y="2905"/>
                  </a:cubicBezTo>
                  <a:cubicBezTo>
                    <a:pt x="1" y="4802"/>
                    <a:pt x="374" y="7407"/>
                    <a:pt x="2396" y="8519"/>
                  </a:cubicBezTo>
                  <a:cubicBezTo>
                    <a:pt x="2214" y="9084"/>
                    <a:pt x="1869" y="9592"/>
                    <a:pt x="1418" y="9975"/>
                  </a:cubicBezTo>
                  <a:cubicBezTo>
                    <a:pt x="1236" y="10128"/>
                    <a:pt x="1399" y="10377"/>
                    <a:pt x="1591" y="10396"/>
                  </a:cubicBezTo>
                  <a:cubicBezTo>
                    <a:pt x="1733" y="10410"/>
                    <a:pt x="1876" y="10417"/>
                    <a:pt x="2021" y="10417"/>
                  </a:cubicBezTo>
                  <a:cubicBezTo>
                    <a:pt x="3092" y="10417"/>
                    <a:pt x="4221" y="10041"/>
                    <a:pt x="4963" y="9256"/>
                  </a:cubicBezTo>
                  <a:cubicBezTo>
                    <a:pt x="4982" y="9266"/>
                    <a:pt x="4992" y="9266"/>
                    <a:pt x="5001" y="9266"/>
                  </a:cubicBezTo>
                  <a:cubicBezTo>
                    <a:pt x="6007" y="9442"/>
                    <a:pt x="7100" y="9604"/>
                    <a:pt x="8176" y="9604"/>
                  </a:cubicBezTo>
                  <a:cubicBezTo>
                    <a:pt x="9682" y="9604"/>
                    <a:pt x="11154" y="9286"/>
                    <a:pt x="12311" y="8241"/>
                  </a:cubicBezTo>
                  <a:cubicBezTo>
                    <a:pt x="13854" y="6842"/>
                    <a:pt x="14141" y="4399"/>
                    <a:pt x="12972" y="2675"/>
                  </a:cubicBezTo>
                  <a:cubicBezTo>
                    <a:pt x="11757" y="885"/>
                    <a:pt x="9464" y="0"/>
                    <a:pt x="7167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0" name="Google Shape;8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310" y="3403000"/>
            <a:ext cx="185353" cy="296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48"/>
          <p:cNvSpPr txBox="1"/>
          <p:nvPr/>
        </p:nvSpPr>
        <p:spPr>
          <a:xfrm>
            <a:off x="7717588" y="3361150"/>
            <a:ext cx="681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67C6EA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مرحبا</a:t>
            </a:r>
            <a:endParaRPr b="1" sz="1900">
              <a:solidFill>
                <a:srgbClr val="67C6EA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52" name="Google Shape;852;p48" title="React App - Google Chrome 2021-07-30 14-53-11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5504" y="560494"/>
            <a:ext cx="5363338" cy="4022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9"/>
          <p:cNvSpPr txBox="1"/>
          <p:nvPr/>
        </p:nvSpPr>
        <p:spPr>
          <a:xfrm>
            <a:off x="3252452" y="1006525"/>
            <a:ext cx="31911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What’s next?</a:t>
            </a:r>
            <a:endParaRPr b="1" sz="36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grpSp>
        <p:nvGrpSpPr>
          <p:cNvPr id="858" name="Google Shape;858;p49"/>
          <p:cNvGrpSpPr/>
          <p:nvPr/>
        </p:nvGrpSpPr>
        <p:grpSpPr>
          <a:xfrm>
            <a:off x="1374853" y="607927"/>
            <a:ext cx="397239" cy="369882"/>
            <a:chOff x="4881650" y="2300800"/>
            <a:chExt cx="211275" cy="196725"/>
          </a:xfrm>
        </p:grpSpPr>
        <p:sp>
          <p:nvSpPr>
            <p:cNvPr id="859" name="Google Shape;859;p49"/>
            <p:cNvSpPr/>
            <p:nvPr/>
          </p:nvSpPr>
          <p:spPr>
            <a:xfrm>
              <a:off x="4885175" y="2302075"/>
              <a:ext cx="199850" cy="195450"/>
            </a:xfrm>
            <a:custGeom>
              <a:rect b="b" l="l" r="r" t="t"/>
              <a:pathLst>
                <a:path extrusionOk="0" h="7818" w="7994">
                  <a:moveTo>
                    <a:pt x="3826" y="0"/>
                  </a:moveTo>
                  <a:cubicBezTo>
                    <a:pt x="3558" y="0"/>
                    <a:pt x="3302" y="155"/>
                    <a:pt x="3203" y="513"/>
                  </a:cubicBezTo>
                  <a:cubicBezTo>
                    <a:pt x="3030" y="1136"/>
                    <a:pt x="2848" y="1758"/>
                    <a:pt x="2666" y="2381"/>
                  </a:cubicBezTo>
                  <a:cubicBezTo>
                    <a:pt x="2627" y="2382"/>
                    <a:pt x="2588" y="2382"/>
                    <a:pt x="2549" y="2382"/>
                  </a:cubicBezTo>
                  <a:cubicBezTo>
                    <a:pt x="2205" y="2382"/>
                    <a:pt x="1861" y="2345"/>
                    <a:pt x="1517" y="2285"/>
                  </a:cubicBezTo>
                  <a:cubicBezTo>
                    <a:pt x="1431" y="2228"/>
                    <a:pt x="1325" y="2189"/>
                    <a:pt x="1220" y="2180"/>
                  </a:cubicBezTo>
                  <a:lnTo>
                    <a:pt x="894" y="2141"/>
                  </a:lnTo>
                  <a:cubicBezTo>
                    <a:pt x="864" y="2138"/>
                    <a:pt x="835" y="2136"/>
                    <a:pt x="807" y="2136"/>
                  </a:cubicBezTo>
                  <a:cubicBezTo>
                    <a:pt x="64" y="2136"/>
                    <a:pt x="1" y="3319"/>
                    <a:pt x="702" y="3540"/>
                  </a:cubicBezTo>
                  <a:lnTo>
                    <a:pt x="770" y="3559"/>
                  </a:lnTo>
                  <a:cubicBezTo>
                    <a:pt x="1143" y="3962"/>
                    <a:pt x="1546" y="4345"/>
                    <a:pt x="1957" y="4699"/>
                  </a:cubicBezTo>
                  <a:cubicBezTo>
                    <a:pt x="1728" y="5447"/>
                    <a:pt x="1488" y="6194"/>
                    <a:pt x="1239" y="6941"/>
                  </a:cubicBezTo>
                  <a:cubicBezTo>
                    <a:pt x="1067" y="7463"/>
                    <a:pt x="1501" y="7818"/>
                    <a:pt x="1944" y="7818"/>
                  </a:cubicBezTo>
                  <a:cubicBezTo>
                    <a:pt x="2119" y="7818"/>
                    <a:pt x="2296" y="7763"/>
                    <a:pt x="2436" y="7641"/>
                  </a:cubicBezTo>
                  <a:lnTo>
                    <a:pt x="4027" y="6251"/>
                  </a:lnTo>
                  <a:cubicBezTo>
                    <a:pt x="4506" y="6577"/>
                    <a:pt x="4985" y="6874"/>
                    <a:pt x="5464" y="7171"/>
                  </a:cubicBezTo>
                  <a:cubicBezTo>
                    <a:pt x="5578" y="7242"/>
                    <a:pt x="5696" y="7274"/>
                    <a:pt x="5811" y="7274"/>
                  </a:cubicBezTo>
                  <a:cubicBezTo>
                    <a:pt x="6175" y="7274"/>
                    <a:pt x="6500" y="6952"/>
                    <a:pt x="6537" y="6558"/>
                  </a:cubicBezTo>
                  <a:cubicBezTo>
                    <a:pt x="6604" y="5782"/>
                    <a:pt x="6412" y="5083"/>
                    <a:pt x="6134" y="4412"/>
                  </a:cubicBezTo>
                  <a:lnTo>
                    <a:pt x="7485" y="3234"/>
                  </a:lnTo>
                  <a:cubicBezTo>
                    <a:pt x="7993" y="2803"/>
                    <a:pt x="7552" y="2055"/>
                    <a:pt x="6987" y="2017"/>
                  </a:cubicBezTo>
                  <a:cubicBezTo>
                    <a:pt x="6878" y="2014"/>
                    <a:pt x="6770" y="2012"/>
                    <a:pt x="6661" y="2012"/>
                  </a:cubicBezTo>
                  <a:cubicBezTo>
                    <a:pt x="6109" y="2012"/>
                    <a:pt x="5560" y="2053"/>
                    <a:pt x="5023" y="2141"/>
                  </a:cubicBezTo>
                  <a:cubicBezTo>
                    <a:pt x="4812" y="1682"/>
                    <a:pt x="4678" y="1203"/>
                    <a:pt x="4611" y="704"/>
                  </a:cubicBezTo>
                  <a:cubicBezTo>
                    <a:pt x="4557" y="273"/>
                    <a:pt x="4181" y="0"/>
                    <a:pt x="3826" y="0"/>
                  </a:cubicBezTo>
                  <a:close/>
                </a:path>
              </a:pathLst>
            </a:custGeom>
            <a:solidFill>
              <a:srgbClr val="FEDD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9"/>
            <p:cNvSpPr/>
            <p:nvPr/>
          </p:nvSpPr>
          <p:spPr>
            <a:xfrm>
              <a:off x="4881650" y="2300800"/>
              <a:ext cx="211275" cy="193400"/>
            </a:xfrm>
            <a:custGeom>
              <a:rect b="b" l="l" r="r" t="t"/>
              <a:pathLst>
                <a:path extrusionOk="0" h="7736" w="8451">
                  <a:moveTo>
                    <a:pt x="4158" y="755"/>
                  </a:moveTo>
                  <a:cubicBezTo>
                    <a:pt x="4484" y="1397"/>
                    <a:pt x="4771" y="2068"/>
                    <a:pt x="5011" y="2748"/>
                  </a:cubicBezTo>
                  <a:cubicBezTo>
                    <a:pt x="5056" y="2868"/>
                    <a:pt x="5163" y="2928"/>
                    <a:pt x="5271" y="2928"/>
                  </a:cubicBezTo>
                  <a:cubicBezTo>
                    <a:pt x="5370" y="2928"/>
                    <a:pt x="5468" y="2878"/>
                    <a:pt x="5519" y="2777"/>
                  </a:cubicBezTo>
                  <a:lnTo>
                    <a:pt x="5576" y="2806"/>
                  </a:lnTo>
                  <a:lnTo>
                    <a:pt x="5643" y="2834"/>
                  </a:lnTo>
                  <a:cubicBezTo>
                    <a:pt x="5648" y="2839"/>
                    <a:pt x="5655" y="2842"/>
                    <a:pt x="5662" y="2842"/>
                  </a:cubicBezTo>
                  <a:cubicBezTo>
                    <a:pt x="5670" y="2842"/>
                    <a:pt x="5677" y="2839"/>
                    <a:pt x="5682" y="2834"/>
                  </a:cubicBezTo>
                  <a:cubicBezTo>
                    <a:pt x="5978" y="2901"/>
                    <a:pt x="6285" y="2930"/>
                    <a:pt x="6582" y="2930"/>
                  </a:cubicBezTo>
                  <a:cubicBezTo>
                    <a:pt x="6917" y="2949"/>
                    <a:pt x="7243" y="2959"/>
                    <a:pt x="7569" y="2959"/>
                  </a:cubicBezTo>
                  <a:cubicBezTo>
                    <a:pt x="7186" y="3515"/>
                    <a:pt x="6716" y="4013"/>
                    <a:pt x="6180" y="4434"/>
                  </a:cubicBezTo>
                  <a:lnTo>
                    <a:pt x="6170" y="4434"/>
                  </a:lnTo>
                  <a:cubicBezTo>
                    <a:pt x="6141" y="4463"/>
                    <a:pt x="6122" y="4492"/>
                    <a:pt x="6103" y="4530"/>
                  </a:cubicBezTo>
                  <a:cubicBezTo>
                    <a:pt x="5988" y="4540"/>
                    <a:pt x="5902" y="4645"/>
                    <a:pt x="5921" y="4760"/>
                  </a:cubicBezTo>
                  <a:cubicBezTo>
                    <a:pt x="5998" y="5526"/>
                    <a:pt x="6113" y="6255"/>
                    <a:pt x="6113" y="7011"/>
                  </a:cubicBezTo>
                  <a:cubicBezTo>
                    <a:pt x="5442" y="6580"/>
                    <a:pt x="4771" y="6120"/>
                    <a:pt x="4091" y="5699"/>
                  </a:cubicBezTo>
                  <a:cubicBezTo>
                    <a:pt x="4067" y="5681"/>
                    <a:pt x="4039" y="5674"/>
                    <a:pt x="4012" y="5674"/>
                  </a:cubicBezTo>
                  <a:cubicBezTo>
                    <a:pt x="3996" y="5674"/>
                    <a:pt x="3981" y="5676"/>
                    <a:pt x="3967" y="5680"/>
                  </a:cubicBezTo>
                  <a:cubicBezTo>
                    <a:pt x="3924" y="5627"/>
                    <a:pt x="3861" y="5601"/>
                    <a:pt x="3798" y="5601"/>
                  </a:cubicBezTo>
                  <a:cubicBezTo>
                    <a:pt x="3734" y="5601"/>
                    <a:pt x="3670" y="5627"/>
                    <a:pt x="3622" y="5680"/>
                  </a:cubicBezTo>
                  <a:cubicBezTo>
                    <a:pt x="3124" y="6216"/>
                    <a:pt x="2539" y="6676"/>
                    <a:pt x="1888" y="7021"/>
                  </a:cubicBezTo>
                  <a:cubicBezTo>
                    <a:pt x="2108" y="6245"/>
                    <a:pt x="2348" y="5431"/>
                    <a:pt x="2376" y="4635"/>
                  </a:cubicBezTo>
                  <a:cubicBezTo>
                    <a:pt x="2482" y="4520"/>
                    <a:pt x="2463" y="4329"/>
                    <a:pt x="2328" y="4233"/>
                  </a:cubicBezTo>
                  <a:cubicBezTo>
                    <a:pt x="1830" y="3869"/>
                    <a:pt x="1361" y="3467"/>
                    <a:pt x="920" y="3036"/>
                  </a:cubicBezTo>
                  <a:cubicBezTo>
                    <a:pt x="1562" y="3036"/>
                    <a:pt x="2213" y="3036"/>
                    <a:pt x="2836" y="2911"/>
                  </a:cubicBezTo>
                  <a:cubicBezTo>
                    <a:pt x="2884" y="2901"/>
                    <a:pt x="2922" y="2863"/>
                    <a:pt x="2942" y="2806"/>
                  </a:cubicBezTo>
                  <a:cubicBezTo>
                    <a:pt x="2980" y="2806"/>
                    <a:pt x="3009" y="2786"/>
                    <a:pt x="3028" y="2748"/>
                  </a:cubicBezTo>
                  <a:cubicBezTo>
                    <a:pt x="3411" y="2078"/>
                    <a:pt x="3746" y="1407"/>
                    <a:pt x="4158" y="755"/>
                  </a:cubicBezTo>
                  <a:close/>
                  <a:moveTo>
                    <a:pt x="4201" y="1"/>
                  </a:moveTo>
                  <a:cubicBezTo>
                    <a:pt x="4118" y="1"/>
                    <a:pt x="4034" y="42"/>
                    <a:pt x="3986" y="123"/>
                  </a:cubicBezTo>
                  <a:cubicBezTo>
                    <a:pt x="3497" y="880"/>
                    <a:pt x="3037" y="1733"/>
                    <a:pt x="2817" y="2614"/>
                  </a:cubicBezTo>
                  <a:cubicBezTo>
                    <a:pt x="2365" y="2534"/>
                    <a:pt x="1900" y="2516"/>
                    <a:pt x="1437" y="2516"/>
                  </a:cubicBezTo>
                  <a:cubicBezTo>
                    <a:pt x="1067" y="2516"/>
                    <a:pt x="698" y="2528"/>
                    <a:pt x="336" y="2528"/>
                  </a:cubicBezTo>
                  <a:cubicBezTo>
                    <a:pt x="115" y="2528"/>
                    <a:pt x="0" y="2796"/>
                    <a:pt x="154" y="2959"/>
                  </a:cubicBezTo>
                  <a:cubicBezTo>
                    <a:pt x="719" y="3620"/>
                    <a:pt x="1361" y="4195"/>
                    <a:pt x="2070" y="4674"/>
                  </a:cubicBezTo>
                  <a:cubicBezTo>
                    <a:pt x="1667" y="5517"/>
                    <a:pt x="1505" y="6523"/>
                    <a:pt x="1265" y="7404"/>
                  </a:cubicBezTo>
                  <a:cubicBezTo>
                    <a:pt x="1232" y="7552"/>
                    <a:pt x="1346" y="7727"/>
                    <a:pt x="1494" y="7727"/>
                  </a:cubicBezTo>
                  <a:cubicBezTo>
                    <a:pt x="1519" y="7727"/>
                    <a:pt x="1545" y="7722"/>
                    <a:pt x="1572" y="7711"/>
                  </a:cubicBezTo>
                  <a:cubicBezTo>
                    <a:pt x="2491" y="7347"/>
                    <a:pt x="3315" y="6772"/>
                    <a:pt x="3986" y="6034"/>
                  </a:cubicBezTo>
                  <a:cubicBezTo>
                    <a:pt x="4685" y="6647"/>
                    <a:pt x="5442" y="7213"/>
                    <a:pt x="6228" y="7701"/>
                  </a:cubicBezTo>
                  <a:cubicBezTo>
                    <a:pt x="6270" y="7725"/>
                    <a:pt x="6314" y="7735"/>
                    <a:pt x="6358" y="7735"/>
                  </a:cubicBezTo>
                  <a:cubicBezTo>
                    <a:pt x="6491" y="7735"/>
                    <a:pt x="6611" y="7633"/>
                    <a:pt x="6611" y="7481"/>
                  </a:cubicBezTo>
                  <a:cubicBezTo>
                    <a:pt x="6668" y="6647"/>
                    <a:pt x="6668" y="5728"/>
                    <a:pt x="6448" y="4904"/>
                  </a:cubicBezTo>
                  <a:cubicBezTo>
                    <a:pt x="6467" y="4894"/>
                    <a:pt x="6486" y="4885"/>
                    <a:pt x="6505" y="4875"/>
                  </a:cubicBezTo>
                  <a:cubicBezTo>
                    <a:pt x="7262" y="4338"/>
                    <a:pt x="7885" y="3639"/>
                    <a:pt x="8335" y="2834"/>
                  </a:cubicBezTo>
                  <a:cubicBezTo>
                    <a:pt x="8450" y="2643"/>
                    <a:pt x="8306" y="2403"/>
                    <a:pt x="8086" y="2403"/>
                  </a:cubicBezTo>
                  <a:lnTo>
                    <a:pt x="6592" y="2403"/>
                  </a:lnTo>
                  <a:cubicBezTo>
                    <a:pt x="6470" y="2403"/>
                    <a:pt x="6347" y="2399"/>
                    <a:pt x="6223" y="2399"/>
                  </a:cubicBezTo>
                  <a:cubicBezTo>
                    <a:pt x="5976" y="2399"/>
                    <a:pt x="5729" y="2416"/>
                    <a:pt x="5499" y="2518"/>
                  </a:cubicBezTo>
                  <a:cubicBezTo>
                    <a:pt x="5202" y="1694"/>
                    <a:pt x="4848" y="890"/>
                    <a:pt x="4417" y="123"/>
                  </a:cubicBezTo>
                  <a:cubicBezTo>
                    <a:pt x="4369" y="42"/>
                    <a:pt x="4285" y="1"/>
                    <a:pt x="420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49"/>
          <p:cNvGrpSpPr/>
          <p:nvPr/>
        </p:nvGrpSpPr>
        <p:grpSpPr>
          <a:xfrm>
            <a:off x="8155723" y="2854313"/>
            <a:ext cx="398410" cy="314343"/>
            <a:chOff x="0" y="803700"/>
            <a:chExt cx="314328" cy="248002"/>
          </a:xfrm>
        </p:grpSpPr>
        <p:sp>
          <p:nvSpPr>
            <p:cNvPr id="862" name="Google Shape;862;p49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9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4" name="Google Shape;864;p49"/>
          <p:cNvSpPr/>
          <p:nvPr/>
        </p:nvSpPr>
        <p:spPr>
          <a:xfrm rot="6299933">
            <a:off x="890330" y="955497"/>
            <a:ext cx="397248" cy="355185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 cap="flat" cmpd="sng" w="9525">
            <a:solidFill>
              <a:srgbClr val="FEDD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49"/>
          <p:cNvSpPr/>
          <p:nvPr/>
        </p:nvSpPr>
        <p:spPr>
          <a:xfrm>
            <a:off x="974876" y="4243797"/>
            <a:ext cx="228141" cy="204827"/>
          </a:xfrm>
          <a:custGeom>
            <a:rect b="b" l="l" r="r" t="t"/>
            <a:pathLst>
              <a:path extrusionOk="0" h="9925" w="11056">
                <a:moveTo>
                  <a:pt x="1040" y="3270"/>
                </a:moveTo>
                <a:lnTo>
                  <a:pt x="1109" y="3287"/>
                </a:lnTo>
                <a:lnTo>
                  <a:pt x="1092" y="3287"/>
                </a:lnTo>
                <a:cubicBezTo>
                  <a:pt x="1040" y="3669"/>
                  <a:pt x="988" y="4067"/>
                  <a:pt x="919" y="4448"/>
                </a:cubicBezTo>
                <a:cubicBezTo>
                  <a:pt x="901" y="4535"/>
                  <a:pt x="780" y="4604"/>
                  <a:pt x="711" y="4691"/>
                </a:cubicBezTo>
                <a:lnTo>
                  <a:pt x="624" y="4639"/>
                </a:lnTo>
                <a:cubicBezTo>
                  <a:pt x="763" y="4189"/>
                  <a:pt x="901" y="3738"/>
                  <a:pt x="1040" y="3270"/>
                </a:cubicBezTo>
                <a:close/>
                <a:moveTo>
                  <a:pt x="901" y="4916"/>
                </a:moveTo>
                <a:cubicBezTo>
                  <a:pt x="988" y="5176"/>
                  <a:pt x="971" y="5402"/>
                  <a:pt x="659" y="5540"/>
                </a:cubicBezTo>
                <a:cubicBezTo>
                  <a:pt x="555" y="5107"/>
                  <a:pt x="572" y="5072"/>
                  <a:pt x="901" y="4916"/>
                </a:cubicBezTo>
                <a:close/>
                <a:moveTo>
                  <a:pt x="1005" y="5679"/>
                </a:moveTo>
                <a:lnTo>
                  <a:pt x="1005" y="5679"/>
                </a:lnTo>
                <a:cubicBezTo>
                  <a:pt x="1196" y="6216"/>
                  <a:pt x="1196" y="6216"/>
                  <a:pt x="849" y="6476"/>
                </a:cubicBezTo>
                <a:cubicBezTo>
                  <a:pt x="624" y="6043"/>
                  <a:pt x="641" y="5921"/>
                  <a:pt x="1005" y="5679"/>
                </a:cubicBezTo>
                <a:close/>
                <a:moveTo>
                  <a:pt x="1265" y="6528"/>
                </a:moveTo>
                <a:lnTo>
                  <a:pt x="1265" y="6528"/>
                </a:lnTo>
                <a:cubicBezTo>
                  <a:pt x="1508" y="6892"/>
                  <a:pt x="1508" y="6892"/>
                  <a:pt x="1161" y="7204"/>
                </a:cubicBezTo>
                <a:cubicBezTo>
                  <a:pt x="884" y="6892"/>
                  <a:pt x="884" y="6840"/>
                  <a:pt x="1265" y="6528"/>
                </a:cubicBezTo>
                <a:close/>
                <a:moveTo>
                  <a:pt x="1612" y="7186"/>
                </a:moveTo>
                <a:lnTo>
                  <a:pt x="1612" y="7186"/>
                </a:lnTo>
                <a:cubicBezTo>
                  <a:pt x="1906" y="7516"/>
                  <a:pt x="1906" y="7516"/>
                  <a:pt x="1560" y="7879"/>
                </a:cubicBezTo>
                <a:cubicBezTo>
                  <a:pt x="1231" y="7533"/>
                  <a:pt x="1248" y="7481"/>
                  <a:pt x="1612" y="7186"/>
                </a:cubicBezTo>
                <a:close/>
                <a:moveTo>
                  <a:pt x="2028" y="7758"/>
                </a:moveTo>
                <a:cubicBezTo>
                  <a:pt x="2426" y="8070"/>
                  <a:pt x="2426" y="8122"/>
                  <a:pt x="2114" y="8469"/>
                </a:cubicBezTo>
                <a:cubicBezTo>
                  <a:pt x="1698" y="8226"/>
                  <a:pt x="1681" y="8191"/>
                  <a:pt x="2028" y="7758"/>
                </a:cubicBezTo>
                <a:close/>
                <a:moveTo>
                  <a:pt x="2599" y="8278"/>
                </a:moveTo>
                <a:lnTo>
                  <a:pt x="2946" y="8538"/>
                </a:lnTo>
                <a:lnTo>
                  <a:pt x="2617" y="8884"/>
                </a:lnTo>
                <a:lnTo>
                  <a:pt x="2340" y="8694"/>
                </a:lnTo>
                <a:lnTo>
                  <a:pt x="2599" y="8278"/>
                </a:lnTo>
                <a:close/>
                <a:moveTo>
                  <a:pt x="5723" y="255"/>
                </a:moveTo>
                <a:cubicBezTo>
                  <a:pt x="5733" y="255"/>
                  <a:pt x="5743" y="255"/>
                  <a:pt x="5753" y="255"/>
                </a:cubicBezTo>
                <a:cubicBezTo>
                  <a:pt x="8335" y="272"/>
                  <a:pt x="10276" y="2144"/>
                  <a:pt x="10363" y="4691"/>
                </a:cubicBezTo>
                <a:cubicBezTo>
                  <a:pt x="10276" y="7273"/>
                  <a:pt x="8370" y="9144"/>
                  <a:pt x="5753" y="9144"/>
                </a:cubicBezTo>
                <a:cubicBezTo>
                  <a:pt x="3085" y="9144"/>
                  <a:pt x="1231" y="7169"/>
                  <a:pt x="1179" y="4708"/>
                </a:cubicBezTo>
                <a:cubicBezTo>
                  <a:pt x="1127" y="2138"/>
                  <a:pt x="3496" y="255"/>
                  <a:pt x="5723" y="255"/>
                </a:cubicBezTo>
                <a:close/>
                <a:moveTo>
                  <a:pt x="3154" y="8694"/>
                </a:moveTo>
                <a:cubicBezTo>
                  <a:pt x="3622" y="8919"/>
                  <a:pt x="3639" y="8936"/>
                  <a:pt x="3362" y="9283"/>
                </a:cubicBezTo>
                <a:lnTo>
                  <a:pt x="2963" y="9075"/>
                </a:lnTo>
                <a:lnTo>
                  <a:pt x="3154" y="8694"/>
                </a:lnTo>
                <a:close/>
                <a:moveTo>
                  <a:pt x="3847" y="9040"/>
                </a:moveTo>
                <a:lnTo>
                  <a:pt x="4471" y="9248"/>
                </a:lnTo>
                <a:cubicBezTo>
                  <a:pt x="4436" y="9370"/>
                  <a:pt x="4402" y="9456"/>
                  <a:pt x="4350" y="9578"/>
                </a:cubicBezTo>
                <a:lnTo>
                  <a:pt x="3674" y="9387"/>
                </a:lnTo>
                <a:cubicBezTo>
                  <a:pt x="3743" y="9248"/>
                  <a:pt x="3795" y="9162"/>
                  <a:pt x="3847" y="9040"/>
                </a:cubicBezTo>
                <a:close/>
                <a:moveTo>
                  <a:pt x="6810" y="9387"/>
                </a:moveTo>
                <a:lnTo>
                  <a:pt x="5996" y="9595"/>
                </a:lnTo>
                <a:cubicBezTo>
                  <a:pt x="5996" y="9404"/>
                  <a:pt x="6117" y="9387"/>
                  <a:pt x="6810" y="9387"/>
                </a:cubicBezTo>
                <a:close/>
                <a:moveTo>
                  <a:pt x="4766" y="9318"/>
                </a:moveTo>
                <a:lnTo>
                  <a:pt x="5129" y="9387"/>
                </a:lnTo>
                <a:cubicBezTo>
                  <a:pt x="5085" y="9585"/>
                  <a:pt x="5062" y="9657"/>
                  <a:pt x="4954" y="9657"/>
                </a:cubicBezTo>
                <a:cubicBezTo>
                  <a:pt x="4892" y="9657"/>
                  <a:pt x="4801" y="9633"/>
                  <a:pt x="4662" y="9595"/>
                </a:cubicBezTo>
                <a:lnTo>
                  <a:pt x="4766" y="9318"/>
                </a:lnTo>
                <a:close/>
                <a:moveTo>
                  <a:pt x="5782" y="0"/>
                </a:moveTo>
                <a:cubicBezTo>
                  <a:pt x="4702" y="0"/>
                  <a:pt x="3620" y="352"/>
                  <a:pt x="2721" y="1069"/>
                </a:cubicBezTo>
                <a:cubicBezTo>
                  <a:pt x="2374" y="1329"/>
                  <a:pt x="2062" y="1607"/>
                  <a:pt x="1768" y="1901"/>
                </a:cubicBezTo>
                <a:cubicBezTo>
                  <a:pt x="381" y="3339"/>
                  <a:pt x="0" y="5038"/>
                  <a:pt x="676" y="6892"/>
                </a:cubicBezTo>
                <a:cubicBezTo>
                  <a:pt x="1347" y="8733"/>
                  <a:pt x="3197" y="9924"/>
                  <a:pt x="5580" y="9924"/>
                </a:cubicBezTo>
                <a:cubicBezTo>
                  <a:pt x="5597" y="9924"/>
                  <a:pt x="5615" y="9924"/>
                  <a:pt x="5632" y="9924"/>
                </a:cubicBezTo>
                <a:cubicBezTo>
                  <a:pt x="6498" y="9855"/>
                  <a:pt x="7330" y="9560"/>
                  <a:pt x="8023" y="9040"/>
                </a:cubicBezTo>
                <a:cubicBezTo>
                  <a:pt x="8474" y="8694"/>
                  <a:pt x="8924" y="8330"/>
                  <a:pt x="9323" y="7914"/>
                </a:cubicBezTo>
                <a:cubicBezTo>
                  <a:pt x="11056" y="6129"/>
                  <a:pt x="11056" y="3270"/>
                  <a:pt x="9323" y="1485"/>
                </a:cubicBezTo>
                <a:cubicBezTo>
                  <a:pt x="8360" y="504"/>
                  <a:pt x="7073" y="0"/>
                  <a:pt x="5782" y="0"/>
                </a:cubicBezTo>
                <a:close/>
              </a:path>
            </a:pathLst>
          </a:custGeom>
          <a:solidFill>
            <a:srgbClr val="AAD955"/>
          </a:solidFill>
          <a:ln cap="flat" cmpd="sng" w="19050">
            <a:solidFill>
              <a:srgbClr val="AAD9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AD955"/>
              </a:solidFill>
            </a:endParaRPr>
          </a:p>
        </p:txBody>
      </p:sp>
      <p:sp>
        <p:nvSpPr>
          <p:cNvPr id="866" name="Google Shape;866;p49"/>
          <p:cNvSpPr/>
          <p:nvPr/>
        </p:nvSpPr>
        <p:spPr>
          <a:xfrm rot="-6306821">
            <a:off x="8071753" y="231336"/>
            <a:ext cx="566362" cy="321319"/>
          </a:xfrm>
          <a:custGeom>
            <a:rect b="b" l="l" r="r" t="t"/>
            <a:pathLst>
              <a:path extrusionOk="0" h="10225" w="17373">
                <a:moveTo>
                  <a:pt x="7622" y="4350"/>
                </a:moveTo>
                <a:cubicBezTo>
                  <a:pt x="8123" y="4626"/>
                  <a:pt x="8571" y="4988"/>
                  <a:pt x="8917" y="5437"/>
                </a:cubicBezTo>
                <a:cubicBezTo>
                  <a:pt x="9417" y="6128"/>
                  <a:pt x="9314" y="6904"/>
                  <a:pt x="8934" y="7595"/>
                </a:cubicBezTo>
                <a:lnTo>
                  <a:pt x="8571" y="8095"/>
                </a:lnTo>
                <a:cubicBezTo>
                  <a:pt x="6362" y="7854"/>
                  <a:pt x="5724" y="7060"/>
                  <a:pt x="6638" y="5696"/>
                </a:cubicBezTo>
                <a:cubicBezTo>
                  <a:pt x="6897" y="5196"/>
                  <a:pt x="7225" y="4747"/>
                  <a:pt x="7622" y="4350"/>
                </a:cubicBezTo>
                <a:close/>
                <a:moveTo>
                  <a:pt x="13984" y="0"/>
                </a:moveTo>
                <a:cubicBezTo>
                  <a:pt x="11387" y="0"/>
                  <a:pt x="8717" y="1233"/>
                  <a:pt x="6880" y="3107"/>
                </a:cubicBezTo>
                <a:cubicBezTo>
                  <a:pt x="6339" y="2978"/>
                  <a:pt x="5773" y="2909"/>
                  <a:pt x="5207" y="2909"/>
                </a:cubicBezTo>
                <a:cubicBezTo>
                  <a:pt x="2593" y="2909"/>
                  <a:pt x="1" y="4379"/>
                  <a:pt x="114" y="8181"/>
                </a:cubicBezTo>
                <a:cubicBezTo>
                  <a:pt x="132" y="8345"/>
                  <a:pt x="261" y="8427"/>
                  <a:pt x="390" y="8427"/>
                </a:cubicBezTo>
                <a:cubicBezTo>
                  <a:pt x="520" y="8427"/>
                  <a:pt x="649" y="8345"/>
                  <a:pt x="667" y="8181"/>
                </a:cubicBezTo>
                <a:cubicBezTo>
                  <a:pt x="943" y="5972"/>
                  <a:pt x="1927" y="4281"/>
                  <a:pt x="4205" y="3797"/>
                </a:cubicBezTo>
                <a:cubicBezTo>
                  <a:pt x="4504" y="3735"/>
                  <a:pt x="4810" y="3704"/>
                  <a:pt x="5119" y="3704"/>
                </a:cubicBezTo>
                <a:cubicBezTo>
                  <a:pt x="5487" y="3704"/>
                  <a:pt x="5858" y="3747"/>
                  <a:pt x="6224" y="3832"/>
                </a:cubicBezTo>
                <a:cubicBezTo>
                  <a:pt x="5810" y="4350"/>
                  <a:pt x="5447" y="4919"/>
                  <a:pt x="5154" y="5506"/>
                </a:cubicBezTo>
                <a:cubicBezTo>
                  <a:pt x="4464" y="7025"/>
                  <a:pt x="4636" y="9614"/>
                  <a:pt x="6552" y="10149"/>
                </a:cubicBezTo>
                <a:cubicBezTo>
                  <a:pt x="6737" y="10200"/>
                  <a:pt x="6919" y="10224"/>
                  <a:pt x="7097" y="10224"/>
                </a:cubicBezTo>
                <a:cubicBezTo>
                  <a:pt x="8538" y="10224"/>
                  <a:pt x="9752" y="8668"/>
                  <a:pt x="10228" y="7439"/>
                </a:cubicBezTo>
                <a:cubicBezTo>
                  <a:pt x="10884" y="5800"/>
                  <a:pt x="9900" y="4436"/>
                  <a:pt x="8364" y="3642"/>
                </a:cubicBezTo>
                <a:cubicBezTo>
                  <a:pt x="10126" y="2071"/>
                  <a:pt x="12451" y="1538"/>
                  <a:pt x="14764" y="1538"/>
                </a:cubicBezTo>
                <a:cubicBezTo>
                  <a:pt x="15374" y="1538"/>
                  <a:pt x="15982" y="1575"/>
                  <a:pt x="16580" y="1640"/>
                </a:cubicBezTo>
                <a:cubicBezTo>
                  <a:pt x="16600" y="1643"/>
                  <a:pt x="16620" y="1644"/>
                  <a:pt x="16639" y="1644"/>
                </a:cubicBezTo>
                <a:cubicBezTo>
                  <a:pt x="17150" y="1644"/>
                  <a:pt x="17372" y="786"/>
                  <a:pt x="16873" y="570"/>
                </a:cubicBezTo>
                <a:cubicBezTo>
                  <a:pt x="15954" y="179"/>
                  <a:pt x="14975" y="0"/>
                  <a:pt x="13984" y="0"/>
                </a:cubicBezTo>
                <a:close/>
              </a:path>
            </a:pathLst>
          </a:custGeom>
          <a:solidFill>
            <a:srgbClr val="67C6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49"/>
          <p:cNvSpPr/>
          <p:nvPr/>
        </p:nvSpPr>
        <p:spPr>
          <a:xfrm rot="-4735970">
            <a:off x="527212" y="4386311"/>
            <a:ext cx="631261" cy="413990"/>
          </a:xfrm>
          <a:custGeom>
            <a:rect b="b" l="l" r="r" t="t"/>
            <a:pathLst>
              <a:path extrusionOk="0" h="10225" w="17373">
                <a:moveTo>
                  <a:pt x="7622" y="4350"/>
                </a:moveTo>
                <a:cubicBezTo>
                  <a:pt x="8123" y="4626"/>
                  <a:pt x="8571" y="4988"/>
                  <a:pt x="8917" y="5437"/>
                </a:cubicBezTo>
                <a:cubicBezTo>
                  <a:pt x="9417" y="6128"/>
                  <a:pt x="9314" y="6904"/>
                  <a:pt x="8934" y="7595"/>
                </a:cubicBezTo>
                <a:lnTo>
                  <a:pt x="8571" y="8095"/>
                </a:lnTo>
                <a:cubicBezTo>
                  <a:pt x="6362" y="7854"/>
                  <a:pt x="5724" y="7060"/>
                  <a:pt x="6638" y="5696"/>
                </a:cubicBezTo>
                <a:cubicBezTo>
                  <a:pt x="6897" y="5196"/>
                  <a:pt x="7225" y="4747"/>
                  <a:pt x="7622" y="4350"/>
                </a:cubicBezTo>
                <a:close/>
                <a:moveTo>
                  <a:pt x="13984" y="0"/>
                </a:moveTo>
                <a:cubicBezTo>
                  <a:pt x="11387" y="0"/>
                  <a:pt x="8717" y="1233"/>
                  <a:pt x="6880" y="3107"/>
                </a:cubicBezTo>
                <a:cubicBezTo>
                  <a:pt x="6339" y="2978"/>
                  <a:pt x="5773" y="2909"/>
                  <a:pt x="5207" y="2909"/>
                </a:cubicBezTo>
                <a:cubicBezTo>
                  <a:pt x="2593" y="2909"/>
                  <a:pt x="1" y="4379"/>
                  <a:pt x="114" y="8181"/>
                </a:cubicBezTo>
                <a:cubicBezTo>
                  <a:pt x="132" y="8345"/>
                  <a:pt x="261" y="8427"/>
                  <a:pt x="390" y="8427"/>
                </a:cubicBezTo>
                <a:cubicBezTo>
                  <a:pt x="520" y="8427"/>
                  <a:pt x="649" y="8345"/>
                  <a:pt x="667" y="8181"/>
                </a:cubicBezTo>
                <a:cubicBezTo>
                  <a:pt x="943" y="5972"/>
                  <a:pt x="1927" y="4281"/>
                  <a:pt x="4205" y="3797"/>
                </a:cubicBezTo>
                <a:cubicBezTo>
                  <a:pt x="4504" y="3735"/>
                  <a:pt x="4810" y="3704"/>
                  <a:pt x="5119" y="3704"/>
                </a:cubicBezTo>
                <a:cubicBezTo>
                  <a:pt x="5487" y="3704"/>
                  <a:pt x="5858" y="3747"/>
                  <a:pt x="6224" y="3832"/>
                </a:cubicBezTo>
                <a:cubicBezTo>
                  <a:pt x="5810" y="4350"/>
                  <a:pt x="5447" y="4919"/>
                  <a:pt x="5154" y="5506"/>
                </a:cubicBezTo>
                <a:cubicBezTo>
                  <a:pt x="4464" y="7025"/>
                  <a:pt x="4636" y="9614"/>
                  <a:pt x="6552" y="10149"/>
                </a:cubicBezTo>
                <a:cubicBezTo>
                  <a:pt x="6737" y="10200"/>
                  <a:pt x="6919" y="10224"/>
                  <a:pt x="7097" y="10224"/>
                </a:cubicBezTo>
                <a:cubicBezTo>
                  <a:pt x="8538" y="10224"/>
                  <a:pt x="9752" y="8668"/>
                  <a:pt x="10228" y="7439"/>
                </a:cubicBezTo>
                <a:cubicBezTo>
                  <a:pt x="10884" y="5800"/>
                  <a:pt x="9900" y="4436"/>
                  <a:pt x="8364" y="3642"/>
                </a:cubicBezTo>
                <a:cubicBezTo>
                  <a:pt x="10126" y="2071"/>
                  <a:pt x="12451" y="1538"/>
                  <a:pt x="14764" y="1538"/>
                </a:cubicBezTo>
                <a:cubicBezTo>
                  <a:pt x="15374" y="1538"/>
                  <a:pt x="15982" y="1575"/>
                  <a:pt x="16580" y="1640"/>
                </a:cubicBezTo>
                <a:cubicBezTo>
                  <a:pt x="16600" y="1643"/>
                  <a:pt x="16620" y="1644"/>
                  <a:pt x="16639" y="1644"/>
                </a:cubicBezTo>
                <a:cubicBezTo>
                  <a:pt x="17150" y="1644"/>
                  <a:pt x="17372" y="786"/>
                  <a:pt x="16873" y="570"/>
                </a:cubicBezTo>
                <a:cubicBezTo>
                  <a:pt x="15954" y="179"/>
                  <a:pt x="14975" y="0"/>
                  <a:pt x="13984" y="0"/>
                </a:cubicBezTo>
                <a:close/>
              </a:path>
            </a:pathLst>
          </a:custGeom>
          <a:solidFill>
            <a:srgbClr val="AAD9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9"/>
          <p:cNvSpPr/>
          <p:nvPr/>
        </p:nvSpPr>
        <p:spPr>
          <a:xfrm>
            <a:off x="8662951" y="146147"/>
            <a:ext cx="228141" cy="204827"/>
          </a:xfrm>
          <a:custGeom>
            <a:rect b="b" l="l" r="r" t="t"/>
            <a:pathLst>
              <a:path extrusionOk="0" h="9925" w="11056">
                <a:moveTo>
                  <a:pt x="1040" y="3270"/>
                </a:moveTo>
                <a:lnTo>
                  <a:pt x="1109" y="3287"/>
                </a:lnTo>
                <a:lnTo>
                  <a:pt x="1092" y="3287"/>
                </a:lnTo>
                <a:cubicBezTo>
                  <a:pt x="1040" y="3669"/>
                  <a:pt x="988" y="4067"/>
                  <a:pt x="919" y="4448"/>
                </a:cubicBezTo>
                <a:cubicBezTo>
                  <a:pt x="901" y="4535"/>
                  <a:pt x="780" y="4604"/>
                  <a:pt x="711" y="4691"/>
                </a:cubicBezTo>
                <a:lnTo>
                  <a:pt x="624" y="4639"/>
                </a:lnTo>
                <a:cubicBezTo>
                  <a:pt x="763" y="4189"/>
                  <a:pt x="901" y="3738"/>
                  <a:pt x="1040" y="3270"/>
                </a:cubicBezTo>
                <a:close/>
                <a:moveTo>
                  <a:pt x="901" y="4916"/>
                </a:moveTo>
                <a:cubicBezTo>
                  <a:pt x="988" y="5176"/>
                  <a:pt x="971" y="5402"/>
                  <a:pt x="659" y="5540"/>
                </a:cubicBezTo>
                <a:cubicBezTo>
                  <a:pt x="555" y="5107"/>
                  <a:pt x="572" y="5072"/>
                  <a:pt x="901" y="4916"/>
                </a:cubicBezTo>
                <a:close/>
                <a:moveTo>
                  <a:pt x="1005" y="5679"/>
                </a:moveTo>
                <a:lnTo>
                  <a:pt x="1005" y="5679"/>
                </a:lnTo>
                <a:cubicBezTo>
                  <a:pt x="1196" y="6216"/>
                  <a:pt x="1196" y="6216"/>
                  <a:pt x="849" y="6476"/>
                </a:cubicBezTo>
                <a:cubicBezTo>
                  <a:pt x="624" y="6043"/>
                  <a:pt x="641" y="5921"/>
                  <a:pt x="1005" y="5679"/>
                </a:cubicBezTo>
                <a:close/>
                <a:moveTo>
                  <a:pt x="1265" y="6528"/>
                </a:moveTo>
                <a:lnTo>
                  <a:pt x="1265" y="6528"/>
                </a:lnTo>
                <a:cubicBezTo>
                  <a:pt x="1508" y="6892"/>
                  <a:pt x="1508" y="6892"/>
                  <a:pt x="1161" y="7204"/>
                </a:cubicBezTo>
                <a:cubicBezTo>
                  <a:pt x="884" y="6892"/>
                  <a:pt x="884" y="6840"/>
                  <a:pt x="1265" y="6528"/>
                </a:cubicBezTo>
                <a:close/>
                <a:moveTo>
                  <a:pt x="1612" y="7186"/>
                </a:moveTo>
                <a:lnTo>
                  <a:pt x="1612" y="7186"/>
                </a:lnTo>
                <a:cubicBezTo>
                  <a:pt x="1906" y="7516"/>
                  <a:pt x="1906" y="7516"/>
                  <a:pt x="1560" y="7879"/>
                </a:cubicBezTo>
                <a:cubicBezTo>
                  <a:pt x="1231" y="7533"/>
                  <a:pt x="1248" y="7481"/>
                  <a:pt x="1612" y="7186"/>
                </a:cubicBezTo>
                <a:close/>
                <a:moveTo>
                  <a:pt x="2028" y="7758"/>
                </a:moveTo>
                <a:cubicBezTo>
                  <a:pt x="2426" y="8070"/>
                  <a:pt x="2426" y="8122"/>
                  <a:pt x="2114" y="8469"/>
                </a:cubicBezTo>
                <a:cubicBezTo>
                  <a:pt x="1698" y="8226"/>
                  <a:pt x="1681" y="8191"/>
                  <a:pt x="2028" y="7758"/>
                </a:cubicBezTo>
                <a:close/>
                <a:moveTo>
                  <a:pt x="2599" y="8278"/>
                </a:moveTo>
                <a:lnTo>
                  <a:pt x="2946" y="8538"/>
                </a:lnTo>
                <a:lnTo>
                  <a:pt x="2617" y="8884"/>
                </a:lnTo>
                <a:lnTo>
                  <a:pt x="2340" y="8694"/>
                </a:lnTo>
                <a:lnTo>
                  <a:pt x="2599" y="8278"/>
                </a:lnTo>
                <a:close/>
                <a:moveTo>
                  <a:pt x="5723" y="255"/>
                </a:moveTo>
                <a:cubicBezTo>
                  <a:pt x="5733" y="255"/>
                  <a:pt x="5743" y="255"/>
                  <a:pt x="5753" y="255"/>
                </a:cubicBezTo>
                <a:cubicBezTo>
                  <a:pt x="8335" y="272"/>
                  <a:pt x="10276" y="2144"/>
                  <a:pt x="10363" y="4691"/>
                </a:cubicBezTo>
                <a:cubicBezTo>
                  <a:pt x="10276" y="7273"/>
                  <a:pt x="8370" y="9144"/>
                  <a:pt x="5753" y="9144"/>
                </a:cubicBezTo>
                <a:cubicBezTo>
                  <a:pt x="3085" y="9144"/>
                  <a:pt x="1231" y="7169"/>
                  <a:pt x="1179" y="4708"/>
                </a:cubicBezTo>
                <a:cubicBezTo>
                  <a:pt x="1127" y="2138"/>
                  <a:pt x="3496" y="255"/>
                  <a:pt x="5723" y="255"/>
                </a:cubicBezTo>
                <a:close/>
                <a:moveTo>
                  <a:pt x="3154" y="8694"/>
                </a:moveTo>
                <a:cubicBezTo>
                  <a:pt x="3622" y="8919"/>
                  <a:pt x="3639" y="8936"/>
                  <a:pt x="3362" y="9283"/>
                </a:cubicBezTo>
                <a:lnTo>
                  <a:pt x="2963" y="9075"/>
                </a:lnTo>
                <a:lnTo>
                  <a:pt x="3154" y="8694"/>
                </a:lnTo>
                <a:close/>
                <a:moveTo>
                  <a:pt x="3847" y="9040"/>
                </a:moveTo>
                <a:lnTo>
                  <a:pt x="4471" y="9248"/>
                </a:lnTo>
                <a:cubicBezTo>
                  <a:pt x="4436" y="9370"/>
                  <a:pt x="4402" y="9456"/>
                  <a:pt x="4350" y="9578"/>
                </a:cubicBezTo>
                <a:lnTo>
                  <a:pt x="3674" y="9387"/>
                </a:lnTo>
                <a:cubicBezTo>
                  <a:pt x="3743" y="9248"/>
                  <a:pt x="3795" y="9162"/>
                  <a:pt x="3847" y="9040"/>
                </a:cubicBezTo>
                <a:close/>
                <a:moveTo>
                  <a:pt x="6810" y="9387"/>
                </a:moveTo>
                <a:lnTo>
                  <a:pt x="5996" y="9595"/>
                </a:lnTo>
                <a:cubicBezTo>
                  <a:pt x="5996" y="9404"/>
                  <a:pt x="6117" y="9387"/>
                  <a:pt x="6810" y="9387"/>
                </a:cubicBezTo>
                <a:close/>
                <a:moveTo>
                  <a:pt x="4766" y="9318"/>
                </a:moveTo>
                <a:lnTo>
                  <a:pt x="5129" y="9387"/>
                </a:lnTo>
                <a:cubicBezTo>
                  <a:pt x="5085" y="9585"/>
                  <a:pt x="5062" y="9657"/>
                  <a:pt x="4954" y="9657"/>
                </a:cubicBezTo>
                <a:cubicBezTo>
                  <a:pt x="4892" y="9657"/>
                  <a:pt x="4801" y="9633"/>
                  <a:pt x="4662" y="9595"/>
                </a:cubicBezTo>
                <a:lnTo>
                  <a:pt x="4766" y="9318"/>
                </a:lnTo>
                <a:close/>
                <a:moveTo>
                  <a:pt x="5782" y="0"/>
                </a:moveTo>
                <a:cubicBezTo>
                  <a:pt x="4702" y="0"/>
                  <a:pt x="3620" y="352"/>
                  <a:pt x="2721" y="1069"/>
                </a:cubicBezTo>
                <a:cubicBezTo>
                  <a:pt x="2374" y="1329"/>
                  <a:pt x="2062" y="1607"/>
                  <a:pt x="1768" y="1901"/>
                </a:cubicBezTo>
                <a:cubicBezTo>
                  <a:pt x="381" y="3339"/>
                  <a:pt x="0" y="5038"/>
                  <a:pt x="676" y="6892"/>
                </a:cubicBezTo>
                <a:cubicBezTo>
                  <a:pt x="1347" y="8733"/>
                  <a:pt x="3197" y="9924"/>
                  <a:pt x="5580" y="9924"/>
                </a:cubicBezTo>
                <a:cubicBezTo>
                  <a:pt x="5597" y="9924"/>
                  <a:pt x="5615" y="9924"/>
                  <a:pt x="5632" y="9924"/>
                </a:cubicBezTo>
                <a:cubicBezTo>
                  <a:pt x="6498" y="9855"/>
                  <a:pt x="7330" y="9560"/>
                  <a:pt x="8023" y="9040"/>
                </a:cubicBezTo>
                <a:cubicBezTo>
                  <a:pt x="8474" y="8694"/>
                  <a:pt x="8924" y="8330"/>
                  <a:pt x="9323" y="7914"/>
                </a:cubicBezTo>
                <a:cubicBezTo>
                  <a:pt x="11056" y="6129"/>
                  <a:pt x="11056" y="3270"/>
                  <a:pt x="9323" y="1485"/>
                </a:cubicBezTo>
                <a:cubicBezTo>
                  <a:pt x="8360" y="504"/>
                  <a:pt x="7073" y="0"/>
                  <a:pt x="5782" y="0"/>
                </a:cubicBezTo>
                <a:close/>
              </a:path>
            </a:pathLst>
          </a:custGeom>
          <a:solidFill>
            <a:srgbClr val="67C6EA"/>
          </a:solidFill>
          <a:ln cap="flat" cmpd="sng" w="19050">
            <a:solidFill>
              <a:srgbClr val="67C6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49"/>
          <p:cNvSpPr/>
          <p:nvPr/>
        </p:nvSpPr>
        <p:spPr>
          <a:xfrm>
            <a:off x="1049101" y="426710"/>
            <a:ext cx="228141" cy="204827"/>
          </a:xfrm>
          <a:custGeom>
            <a:rect b="b" l="l" r="r" t="t"/>
            <a:pathLst>
              <a:path extrusionOk="0" h="9925" w="11056">
                <a:moveTo>
                  <a:pt x="1040" y="3270"/>
                </a:moveTo>
                <a:lnTo>
                  <a:pt x="1109" y="3287"/>
                </a:lnTo>
                <a:lnTo>
                  <a:pt x="1092" y="3287"/>
                </a:lnTo>
                <a:cubicBezTo>
                  <a:pt x="1040" y="3669"/>
                  <a:pt x="988" y="4067"/>
                  <a:pt x="919" y="4448"/>
                </a:cubicBezTo>
                <a:cubicBezTo>
                  <a:pt x="901" y="4535"/>
                  <a:pt x="780" y="4604"/>
                  <a:pt x="711" y="4691"/>
                </a:cubicBezTo>
                <a:lnTo>
                  <a:pt x="624" y="4639"/>
                </a:lnTo>
                <a:cubicBezTo>
                  <a:pt x="763" y="4189"/>
                  <a:pt x="901" y="3738"/>
                  <a:pt x="1040" y="3270"/>
                </a:cubicBezTo>
                <a:close/>
                <a:moveTo>
                  <a:pt x="901" y="4916"/>
                </a:moveTo>
                <a:cubicBezTo>
                  <a:pt x="988" y="5176"/>
                  <a:pt x="971" y="5402"/>
                  <a:pt x="659" y="5540"/>
                </a:cubicBezTo>
                <a:cubicBezTo>
                  <a:pt x="555" y="5107"/>
                  <a:pt x="572" y="5072"/>
                  <a:pt x="901" y="4916"/>
                </a:cubicBezTo>
                <a:close/>
                <a:moveTo>
                  <a:pt x="1005" y="5679"/>
                </a:moveTo>
                <a:lnTo>
                  <a:pt x="1005" y="5679"/>
                </a:lnTo>
                <a:cubicBezTo>
                  <a:pt x="1196" y="6216"/>
                  <a:pt x="1196" y="6216"/>
                  <a:pt x="849" y="6476"/>
                </a:cubicBezTo>
                <a:cubicBezTo>
                  <a:pt x="624" y="6043"/>
                  <a:pt x="641" y="5921"/>
                  <a:pt x="1005" y="5679"/>
                </a:cubicBezTo>
                <a:close/>
                <a:moveTo>
                  <a:pt x="1265" y="6528"/>
                </a:moveTo>
                <a:lnTo>
                  <a:pt x="1265" y="6528"/>
                </a:lnTo>
                <a:cubicBezTo>
                  <a:pt x="1508" y="6892"/>
                  <a:pt x="1508" y="6892"/>
                  <a:pt x="1161" y="7204"/>
                </a:cubicBezTo>
                <a:cubicBezTo>
                  <a:pt x="884" y="6892"/>
                  <a:pt x="884" y="6840"/>
                  <a:pt x="1265" y="6528"/>
                </a:cubicBezTo>
                <a:close/>
                <a:moveTo>
                  <a:pt x="1612" y="7186"/>
                </a:moveTo>
                <a:lnTo>
                  <a:pt x="1612" y="7186"/>
                </a:lnTo>
                <a:cubicBezTo>
                  <a:pt x="1906" y="7516"/>
                  <a:pt x="1906" y="7516"/>
                  <a:pt x="1560" y="7879"/>
                </a:cubicBezTo>
                <a:cubicBezTo>
                  <a:pt x="1231" y="7533"/>
                  <a:pt x="1248" y="7481"/>
                  <a:pt x="1612" y="7186"/>
                </a:cubicBezTo>
                <a:close/>
                <a:moveTo>
                  <a:pt x="2028" y="7758"/>
                </a:moveTo>
                <a:cubicBezTo>
                  <a:pt x="2426" y="8070"/>
                  <a:pt x="2426" y="8122"/>
                  <a:pt x="2114" y="8469"/>
                </a:cubicBezTo>
                <a:cubicBezTo>
                  <a:pt x="1698" y="8226"/>
                  <a:pt x="1681" y="8191"/>
                  <a:pt x="2028" y="7758"/>
                </a:cubicBezTo>
                <a:close/>
                <a:moveTo>
                  <a:pt x="2599" y="8278"/>
                </a:moveTo>
                <a:lnTo>
                  <a:pt x="2946" y="8538"/>
                </a:lnTo>
                <a:lnTo>
                  <a:pt x="2617" y="8884"/>
                </a:lnTo>
                <a:lnTo>
                  <a:pt x="2340" y="8694"/>
                </a:lnTo>
                <a:lnTo>
                  <a:pt x="2599" y="8278"/>
                </a:lnTo>
                <a:close/>
                <a:moveTo>
                  <a:pt x="5723" y="255"/>
                </a:moveTo>
                <a:cubicBezTo>
                  <a:pt x="5733" y="255"/>
                  <a:pt x="5743" y="255"/>
                  <a:pt x="5753" y="255"/>
                </a:cubicBezTo>
                <a:cubicBezTo>
                  <a:pt x="8335" y="272"/>
                  <a:pt x="10276" y="2144"/>
                  <a:pt x="10363" y="4691"/>
                </a:cubicBezTo>
                <a:cubicBezTo>
                  <a:pt x="10276" y="7273"/>
                  <a:pt x="8370" y="9144"/>
                  <a:pt x="5753" y="9144"/>
                </a:cubicBezTo>
                <a:cubicBezTo>
                  <a:pt x="3085" y="9144"/>
                  <a:pt x="1231" y="7169"/>
                  <a:pt x="1179" y="4708"/>
                </a:cubicBezTo>
                <a:cubicBezTo>
                  <a:pt x="1127" y="2138"/>
                  <a:pt x="3496" y="255"/>
                  <a:pt x="5723" y="255"/>
                </a:cubicBezTo>
                <a:close/>
                <a:moveTo>
                  <a:pt x="3154" y="8694"/>
                </a:moveTo>
                <a:cubicBezTo>
                  <a:pt x="3622" y="8919"/>
                  <a:pt x="3639" y="8936"/>
                  <a:pt x="3362" y="9283"/>
                </a:cubicBezTo>
                <a:lnTo>
                  <a:pt x="2963" y="9075"/>
                </a:lnTo>
                <a:lnTo>
                  <a:pt x="3154" y="8694"/>
                </a:lnTo>
                <a:close/>
                <a:moveTo>
                  <a:pt x="3847" y="9040"/>
                </a:moveTo>
                <a:lnTo>
                  <a:pt x="4471" y="9248"/>
                </a:lnTo>
                <a:cubicBezTo>
                  <a:pt x="4436" y="9370"/>
                  <a:pt x="4402" y="9456"/>
                  <a:pt x="4350" y="9578"/>
                </a:cubicBezTo>
                <a:lnTo>
                  <a:pt x="3674" y="9387"/>
                </a:lnTo>
                <a:cubicBezTo>
                  <a:pt x="3743" y="9248"/>
                  <a:pt x="3795" y="9162"/>
                  <a:pt x="3847" y="9040"/>
                </a:cubicBezTo>
                <a:close/>
                <a:moveTo>
                  <a:pt x="6810" y="9387"/>
                </a:moveTo>
                <a:lnTo>
                  <a:pt x="5996" y="9595"/>
                </a:lnTo>
                <a:cubicBezTo>
                  <a:pt x="5996" y="9404"/>
                  <a:pt x="6117" y="9387"/>
                  <a:pt x="6810" y="9387"/>
                </a:cubicBezTo>
                <a:close/>
                <a:moveTo>
                  <a:pt x="4766" y="9318"/>
                </a:moveTo>
                <a:lnTo>
                  <a:pt x="5129" y="9387"/>
                </a:lnTo>
                <a:cubicBezTo>
                  <a:pt x="5085" y="9585"/>
                  <a:pt x="5062" y="9657"/>
                  <a:pt x="4954" y="9657"/>
                </a:cubicBezTo>
                <a:cubicBezTo>
                  <a:pt x="4892" y="9657"/>
                  <a:pt x="4801" y="9633"/>
                  <a:pt x="4662" y="9595"/>
                </a:cubicBezTo>
                <a:lnTo>
                  <a:pt x="4766" y="9318"/>
                </a:lnTo>
                <a:close/>
                <a:moveTo>
                  <a:pt x="5782" y="0"/>
                </a:moveTo>
                <a:cubicBezTo>
                  <a:pt x="4702" y="0"/>
                  <a:pt x="3620" y="352"/>
                  <a:pt x="2721" y="1069"/>
                </a:cubicBezTo>
                <a:cubicBezTo>
                  <a:pt x="2374" y="1329"/>
                  <a:pt x="2062" y="1607"/>
                  <a:pt x="1768" y="1901"/>
                </a:cubicBezTo>
                <a:cubicBezTo>
                  <a:pt x="381" y="3339"/>
                  <a:pt x="0" y="5038"/>
                  <a:pt x="676" y="6892"/>
                </a:cubicBezTo>
                <a:cubicBezTo>
                  <a:pt x="1347" y="8733"/>
                  <a:pt x="3197" y="9924"/>
                  <a:pt x="5580" y="9924"/>
                </a:cubicBezTo>
                <a:cubicBezTo>
                  <a:pt x="5597" y="9924"/>
                  <a:pt x="5615" y="9924"/>
                  <a:pt x="5632" y="9924"/>
                </a:cubicBezTo>
                <a:cubicBezTo>
                  <a:pt x="6498" y="9855"/>
                  <a:pt x="7330" y="9560"/>
                  <a:pt x="8023" y="9040"/>
                </a:cubicBezTo>
                <a:cubicBezTo>
                  <a:pt x="8474" y="8694"/>
                  <a:pt x="8924" y="8330"/>
                  <a:pt x="9323" y="7914"/>
                </a:cubicBezTo>
                <a:cubicBezTo>
                  <a:pt x="11056" y="6129"/>
                  <a:pt x="11056" y="3270"/>
                  <a:pt x="9323" y="1485"/>
                </a:cubicBezTo>
                <a:cubicBezTo>
                  <a:pt x="8360" y="504"/>
                  <a:pt x="7073" y="0"/>
                  <a:pt x="5782" y="0"/>
                </a:cubicBezTo>
                <a:close/>
              </a:path>
            </a:pathLst>
          </a:custGeom>
          <a:solidFill>
            <a:srgbClr val="FEDD67"/>
          </a:solidFill>
          <a:ln cap="flat" cmpd="sng" w="19050">
            <a:solidFill>
              <a:srgbClr val="FEDD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0" name="Google Shape;870;p49"/>
          <p:cNvGrpSpPr/>
          <p:nvPr/>
        </p:nvGrpSpPr>
        <p:grpSpPr>
          <a:xfrm flipH="1" rot="577896">
            <a:off x="6312500" y="810998"/>
            <a:ext cx="3953602" cy="1023145"/>
            <a:chOff x="1919675" y="525525"/>
            <a:chExt cx="1763025" cy="456250"/>
          </a:xfrm>
        </p:grpSpPr>
        <p:sp>
          <p:nvSpPr>
            <p:cNvPr id="871" name="Google Shape;871;p49"/>
            <p:cNvSpPr/>
            <p:nvPr/>
          </p:nvSpPr>
          <p:spPr>
            <a:xfrm>
              <a:off x="3137325" y="525525"/>
              <a:ext cx="464825" cy="307675"/>
            </a:xfrm>
            <a:custGeom>
              <a:rect b="b" l="l" r="r" t="t"/>
              <a:pathLst>
                <a:path extrusionOk="0" h="12307" w="18593">
                  <a:moveTo>
                    <a:pt x="8460" y="4676"/>
                  </a:moveTo>
                  <a:cubicBezTo>
                    <a:pt x="8423" y="4722"/>
                    <a:pt x="8394" y="4768"/>
                    <a:pt x="8367" y="4823"/>
                  </a:cubicBezTo>
                  <a:lnTo>
                    <a:pt x="8367" y="4823"/>
                  </a:lnTo>
                  <a:cubicBezTo>
                    <a:pt x="8321" y="4788"/>
                    <a:pt x="8275" y="4760"/>
                    <a:pt x="8230" y="4723"/>
                  </a:cubicBezTo>
                  <a:lnTo>
                    <a:pt x="8460" y="4676"/>
                  </a:lnTo>
                  <a:close/>
                  <a:moveTo>
                    <a:pt x="9964" y="7473"/>
                  </a:moveTo>
                  <a:cubicBezTo>
                    <a:pt x="10050" y="7617"/>
                    <a:pt x="10127" y="7770"/>
                    <a:pt x="10194" y="7914"/>
                  </a:cubicBezTo>
                  <a:lnTo>
                    <a:pt x="9945" y="7856"/>
                  </a:lnTo>
                  <a:cubicBezTo>
                    <a:pt x="9983" y="7732"/>
                    <a:pt x="9993" y="7598"/>
                    <a:pt x="9964" y="7473"/>
                  </a:cubicBezTo>
                  <a:close/>
                  <a:moveTo>
                    <a:pt x="12704" y="8594"/>
                  </a:moveTo>
                  <a:cubicBezTo>
                    <a:pt x="12704" y="8623"/>
                    <a:pt x="12713" y="8651"/>
                    <a:pt x="12733" y="8671"/>
                  </a:cubicBezTo>
                  <a:lnTo>
                    <a:pt x="12589" y="8623"/>
                  </a:lnTo>
                  <a:cubicBezTo>
                    <a:pt x="12618" y="8613"/>
                    <a:pt x="12656" y="8603"/>
                    <a:pt x="12694" y="8594"/>
                  </a:cubicBezTo>
                  <a:close/>
                  <a:moveTo>
                    <a:pt x="13796" y="8853"/>
                  </a:moveTo>
                  <a:lnTo>
                    <a:pt x="13901" y="9111"/>
                  </a:lnTo>
                  <a:lnTo>
                    <a:pt x="13547" y="8968"/>
                  </a:lnTo>
                  <a:cubicBezTo>
                    <a:pt x="13633" y="8939"/>
                    <a:pt x="13710" y="8900"/>
                    <a:pt x="13786" y="8853"/>
                  </a:cubicBezTo>
                  <a:close/>
                  <a:moveTo>
                    <a:pt x="17233" y="1"/>
                  </a:moveTo>
                  <a:cubicBezTo>
                    <a:pt x="17120" y="1"/>
                    <a:pt x="17004" y="27"/>
                    <a:pt x="16890" y="87"/>
                  </a:cubicBezTo>
                  <a:cubicBezTo>
                    <a:pt x="13700" y="1734"/>
                    <a:pt x="10280" y="2913"/>
                    <a:pt x="6745" y="3574"/>
                  </a:cubicBezTo>
                  <a:cubicBezTo>
                    <a:pt x="5892" y="3727"/>
                    <a:pt x="5030" y="3861"/>
                    <a:pt x="4168" y="3957"/>
                  </a:cubicBezTo>
                  <a:cubicBezTo>
                    <a:pt x="3363" y="4043"/>
                    <a:pt x="2405" y="3957"/>
                    <a:pt x="1629" y="4235"/>
                  </a:cubicBezTo>
                  <a:cubicBezTo>
                    <a:pt x="0" y="4810"/>
                    <a:pt x="431" y="7310"/>
                    <a:pt x="1045" y="8469"/>
                  </a:cubicBezTo>
                  <a:cubicBezTo>
                    <a:pt x="1053" y="8739"/>
                    <a:pt x="1276" y="8941"/>
                    <a:pt x="1524" y="8941"/>
                  </a:cubicBezTo>
                  <a:cubicBezTo>
                    <a:pt x="1559" y="8941"/>
                    <a:pt x="1594" y="8937"/>
                    <a:pt x="1629" y="8929"/>
                  </a:cubicBezTo>
                  <a:cubicBezTo>
                    <a:pt x="2703" y="8704"/>
                    <a:pt x="3777" y="8602"/>
                    <a:pt x="4848" y="8602"/>
                  </a:cubicBezTo>
                  <a:cubicBezTo>
                    <a:pt x="9203" y="8602"/>
                    <a:pt x="13486" y="10289"/>
                    <a:pt x="17331" y="12234"/>
                  </a:cubicBezTo>
                  <a:cubicBezTo>
                    <a:pt x="17427" y="12283"/>
                    <a:pt x="17537" y="12306"/>
                    <a:pt x="17648" y="12306"/>
                  </a:cubicBezTo>
                  <a:cubicBezTo>
                    <a:pt x="18102" y="12306"/>
                    <a:pt x="18593" y="11930"/>
                    <a:pt x="18385" y="11430"/>
                  </a:cubicBezTo>
                  <a:cubicBezTo>
                    <a:pt x="17024" y="8182"/>
                    <a:pt x="15990" y="4331"/>
                    <a:pt x="17868" y="1064"/>
                  </a:cubicBezTo>
                  <a:cubicBezTo>
                    <a:pt x="18173" y="539"/>
                    <a:pt x="17742" y="1"/>
                    <a:pt x="17233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9"/>
            <p:cNvSpPr/>
            <p:nvPr/>
          </p:nvSpPr>
          <p:spPr>
            <a:xfrm>
              <a:off x="1919675" y="528750"/>
              <a:ext cx="1763025" cy="453025"/>
            </a:xfrm>
            <a:custGeom>
              <a:rect b="b" l="l" r="r" t="t"/>
              <a:pathLst>
                <a:path extrusionOk="0" h="18121" w="70521">
                  <a:moveTo>
                    <a:pt x="67809" y="4949"/>
                  </a:moveTo>
                  <a:lnTo>
                    <a:pt x="67809" y="4949"/>
                  </a:lnTo>
                  <a:cubicBezTo>
                    <a:pt x="68260" y="6041"/>
                    <a:pt x="68126" y="7172"/>
                    <a:pt x="67589" y="8235"/>
                  </a:cubicBezTo>
                  <a:cubicBezTo>
                    <a:pt x="67579" y="8225"/>
                    <a:pt x="67579" y="8225"/>
                    <a:pt x="67570" y="8225"/>
                  </a:cubicBezTo>
                  <a:lnTo>
                    <a:pt x="67512" y="8206"/>
                  </a:lnTo>
                  <a:cubicBezTo>
                    <a:pt x="67350" y="7037"/>
                    <a:pt x="67244" y="6051"/>
                    <a:pt x="67809" y="4949"/>
                  </a:cubicBezTo>
                  <a:close/>
                  <a:moveTo>
                    <a:pt x="66411" y="4489"/>
                  </a:moveTo>
                  <a:cubicBezTo>
                    <a:pt x="66535" y="4642"/>
                    <a:pt x="66717" y="4757"/>
                    <a:pt x="66918" y="4815"/>
                  </a:cubicBezTo>
                  <a:cubicBezTo>
                    <a:pt x="67027" y="4840"/>
                    <a:pt x="67136" y="4857"/>
                    <a:pt x="67244" y="4857"/>
                  </a:cubicBezTo>
                  <a:cubicBezTo>
                    <a:pt x="67298" y="4857"/>
                    <a:pt x="67353" y="4853"/>
                    <a:pt x="67407" y="4844"/>
                  </a:cubicBezTo>
                  <a:lnTo>
                    <a:pt x="67407" y="4844"/>
                  </a:lnTo>
                  <a:cubicBezTo>
                    <a:pt x="66938" y="5840"/>
                    <a:pt x="66708" y="7152"/>
                    <a:pt x="67168" y="8168"/>
                  </a:cubicBezTo>
                  <a:cubicBezTo>
                    <a:pt x="66899" y="8168"/>
                    <a:pt x="66641" y="8235"/>
                    <a:pt x="66401" y="8360"/>
                  </a:cubicBezTo>
                  <a:cubicBezTo>
                    <a:pt x="66334" y="7737"/>
                    <a:pt x="66305" y="7104"/>
                    <a:pt x="66305" y="6472"/>
                  </a:cubicBezTo>
                  <a:cubicBezTo>
                    <a:pt x="66305" y="5802"/>
                    <a:pt x="66344" y="5150"/>
                    <a:pt x="66411" y="4489"/>
                  </a:cubicBezTo>
                  <a:close/>
                  <a:moveTo>
                    <a:pt x="48419" y="5447"/>
                  </a:moveTo>
                  <a:lnTo>
                    <a:pt x="48419" y="5447"/>
                  </a:lnTo>
                  <a:cubicBezTo>
                    <a:pt x="48753" y="5519"/>
                    <a:pt x="49094" y="5557"/>
                    <a:pt x="49431" y="5557"/>
                  </a:cubicBezTo>
                  <a:cubicBezTo>
                    <a:pt x="49499" y="5557"/>
                    <a:pt x="49568" y="5556"/>
                    <a:pt x="49636" y="5552"/>
                  </a:cubicBezTo>
                  <a:lnTo>
                    <a:pt x="49636" y="5552"/>
                  </a:lnTo>
                  <a:cubicBezTo>
                    <a:pt x="49233" y="6376"/>
                    <a:pt x="49195" y="7612"/>
                    <a:pt x="49664" y="8427"/>
                  </a:cubicBezTo>
                  <a:cubicBezTo>
                    <a:pt x="49281" y="8388"/>
                    <a:pt x="48898" y="8379"/>
                    <a:pt x="48534" y="8360"/>
                  </a:cubicBezTo>
                  <a:cubicBezTo>
                    <a:pt x="48208" y="7459"/>
                    <a:pt x="48170" y="6472"/>
                    <a:pt x="48419" y="5543"/>
                  </a:cubicBezTo>
                  <a:cubicBezTo>
                    <a:pt x="48429" y="5514"/>
                    <a:pt x="48429" y="5476"/>
                    <a:pt x="48419" y="5447"/>
                  </a:cubicBezTo>
                  <a:close/>
                  <a:moveTo>
                    <a:pt x="53770" y="9015"/>
                  </a:moveTo>
                  <a:cubicBezTo>
                    <a:pt x="53908" y="9015"/>
                    <a:pt x="54047" y="9017"/>
                    <a:pt x="54186" y="9021"/>
                  </a:cubicBezTo>
                  <a:lnTo>
                    <a:pt x="54244" y="9021"/>
                  </a:lnTo>
                  <a:cubicBezTo>
                    <a:pt x="54071" y="9864"/>
                    <a:pt x="53995" y="10716"/>
                    <a:pt x="54023" y="11578"/>
                  </a:cubicBezTo>
                  <a:cubicBezTo>
                    <a:pt x="53849" y="11530"/>
                    <a:pt x="53671" y="11509"/>
                    <a:pt x="53491" y="11509"/>
                  </a:cubicBezTo>
                  <a:cubicBezTo>
                    <a:pt x="53385" y="11509"/>
                    <a:pt x="53278" y="11516"/>
                    <a:pt x="53171" y="11531"/>
                  </a:cubicBezTo>
                  <a:lnTo>
                    <a:pt x="53171" y="11521"/>
                  </a:lnTo>
                  <a:cubicBezTo>
                    <a:pt x="53281" y="11030"/>
                    <a:pt x="52889" y="10516"/>
                    <a:pt x="52440" y="10516"/>
                  </a:cubicBezTo>
                  <a:cubicBezTo>
                    <a:pt x="52383" y="10516"/>
                    <a:pt x="52325" y="10524"/>
                    <a:pt x="52267" y="10542"/>
                  </a:cubicBezTo>
                  <a:lnTo>
                    <a:pt x="52267" y="10542"/>
                  </a:lnTo>
                  <a:cubicBezTo>
                    <a:pt x="52249" y="10533"/>
                    <a:pt x="52231" y="10525"/>
                    <a:pt x="52222" y="10525"/>
                  </a:cubicBezTo>
                  <a:cubicBezTo>
                    <a:pt x="52098" y="10506"/>
                    <a:pt x="51983" y="10486"/>
                    <a:pt x="51849" y="10467"/>
                  </a:cubicBezTo>
                  <a:cubicBezTo>
                    <a:pt x="51906" y="10007"/>
                    <a:pt x="51925" y="9538"/>
                    <a:pt x="51906" y="9078"/>
                  </a:cubicBezTo>
                  <a:cubicBezTo>
                    <a:pt x="52532" y="9047"/>
                    <a:pt x="53151" y="9015"/>
                    <a:pt x="53770" y="9015"/>
                  </a:cubicBezTo>
                  <a:close/>
                  <a:moveTo>
                    <a:pt x="66621" y="705"/>
                  </a:moveTo>
                  <a:cubicBezTo>
                    <a:pt x="65616" y="4317"/>
                    <a:pt x="65386" y="8503"/>
                    <a:pt x="66583" y="12096"/>
                  </a:cubicBezTo>
                  <a:cubicBezTo>
                    <a:pt x="64111" y="10649"/>
                    <a:pt x="61419" y="9615"/>
                    <a:pt x="58622" y="9040"/>
                  </a:cubicBezTo>
                  <a:cubicBezTo>
                    <a:pt x="57271" y="8762"/>
                    <a:pt x="55901" y="8589"/>
                    <a:pt x="54522" y="8522"/>
                  </a:cubicBezTo>
                  <a:cubicBezTo>
                    <a:pt x="54004" y="8497"/>
                    <a:pt x="53468" y="8474"/>
                    <a:pt x="52930" y="8474"/>
                  </a:cubicBezTo>
                  <a:cubicBezTo>
                    <a:pt x="52025" y="8474"/>
                    <a:pt x="51112" y="8541"/>
                    <a:pt x="50258" y="8781"/>
                  </a:cubicBezTo>
                  <a:cubicBezTo>
                    <a:pt x="50124" y="8206"/>
                    <a:pt x="49875" y="7708"/>
                    <a:pt x="49856" y="7104"/>
                  </a:cubicBezTo>
                  <a:cubicBezTo>
                    <a:pt x="49827" y="6491"/>
                    <a:pt x="50019" y="5964"/>
                    <a:pt x="50220" y="5380"/>
                  </a:cubicBezTo>
                  <a:cubicBezTo>
                    <a:pt x="50230" y="5370"/>
                    <a:pt x="50230" y="5351"/>
                    <a:pt x="50230" y="5332"/>
                  </a:cubicBezTo>
                  <a:cubicBezTo>
                    <a:pt x="50364" y="5336"/>
                    <a:pt x="50498" y="5338"/>
                    <a:pt x="50633" y="5338"/>
                  </a:cubicBezTo>
                  <a:cubicBezTo>
                    <a:pt x="53366" y="5338"/>
                    <a:pt x="56211" y="4615"/>
                    <a:pt x="58804" y="3857"/>
                  </a:cubicBezTo>
                  <a:cubicBezTo>
                    <a:pt x="61486" y="3081"/>
                    <a:pt x="64159" y="2046"/>
                    <a:pt x="66621" y="705"/>
                  </a:cubicBezTo>
                  <a:close/>
                  <a:moveTo>
                    <a:pt x="67129" y="609"/>
                  </a:moveTo>
                  <a:lnTo>
                    <a:pt x="67129" y="609"/>
                  </a:lnTo>
                  <a:cubicBezTo>
                    <a:pt x="69933" y="4141"/>
                    <a:pt x="69611" y="8724"/>
                    <a:pt x="66993" y="12229"/>
                  </a:cubicBezTo>
                  <a:lnTo>
                    <a:pt x="66993" y="12229"/>
                  </a:lnTo>
                  <a:cubicBezTo>
                    <a:pt x="66773" y="11045"/>
                    <a:pt x="66564" y="9870"/>
                    <a:pt x="66439" y="8685"/>
                  </a:cubicBezTo>
                  <a:cubicBezTo>
                    <a:pt x="66664" y="8623"/>
                    <a:pt x="66897" y="8593"/>
                    <a:pt x="67133" y="8593"/>
                  </a:cubicBezTo>
                  <a:cubicBezTo>
                    <a:pt x="67259" y="8593"/>
                    <a:pt x="67386" y="8601"/>
                    <a:pt x="67512" y="8618"/>
                  </a:cubicBezTo>
                  <a:cubicBezTo>
                    <a:pt x="67519" y="8619"/>
                    <a:pt x="67526" y="8619"/>
                    <a:pt x="67533" y="8619"/>
                  </a:cubicBezTo>
                  <a:cubicBezTo>
                    <a:pt x="67619" y="8619"/>
                    <a:pt x="67686" y="8563"/>
                    <a:pt x="67704" y="8474"/>
                  </a:cubicBezTo>
                  <a:cubicBezTo>
                    <a:pt x="67742" y="8474"/>
                    <a:pt x="67771" y="8446"/>
                    <a:pt x="67800" y="8417"/>
                  </a:cubicBezTo>
                  <a:cubicBezTo>
                    <a:pt x="68624" y="7267"/>
                    <a:pt x="68614" y="5763"/>
                    <a:pt x="68001" y="4518"/>
                  </a:cubicBezTo>
                  <a:cubicBezTo>
                    <a:pt x="67971" y="4464"/>
                    <a:pt x="67916" y="4433"/>
                    <a:pt x="67859" y="4433"/>
                  </a:cubicBezTo>
                  <a:cubicBezTo>
                    <a:pt x="67825" y="4433"/>
                    <a:pt x="67791" y="4445"/>
                    <a:pt x="67761" y="4470"/>
                  </a:cubicBezTo>
                  <a:cubicBezTo>
                    <a:pt x="67726" y="4428"/>
                    <a:pt x="67671" y="4401"/>
                    <a:pt x="67617" y="4401"/>
                  </a:cubicBezTo>
                  <a:cubicBezTo>
                    <a:pt x="67598" y="4401"/>
                    <a:pt x="67578" y="4405"/>
                    <a:pt x="67560" y="4412"/>
                  </a:cubicBezTo>
                  <a:cubicBezTo>
                    <a:pt x="67430" y="4449"/>
                    <a:pt x="67297" y="4467"/>
                    <a:pt x="67164" y="4467"/>
                  </a:cubicBezTo>
                  <a:cubicBezTo>
                    <a:pt x="66915" y="4467"/>
                    <a:pt x="66668" y="4403"/>
                    <a:pt x="66449" y="4278"/>
                  </a:cubicBezTo>
                  <a:lnTo>
                    <a:pt x="66439" y="4278"/>
                  </a:lnTo>
                  <a:cubicBezTo>
                    <a:pt x="66574" y="3042"/>
                    <a:pt x="66803" y="1816"/>
                    <a:pt x="67129" y="609"/>
                  </a:cubicBezTo>
                  <a:close/>
                  <a:moveTo>
                    <a:pt x="53075" y="11808"/>
                  </a:moveTo>
                  <a:cubicBezTo>
                    <a:pt x="53104" y="11856"/>
                    <a:pt x="53152" y="11895"/>
                    <a:pt x="53209" y="11895"/>
                  </a:cubicBezTo>
                  <a:cubicBezTo>
                    <a:pt x="53458" y="11923"/>
                    <a:pt x="53755" y="11895"/>
                    <a:pt x="53985" y="12019"/>
                  </a:cubicBezTo>
                  <a:cubicBezTo>
                    <a:pt x="54790" y="12422"/>
                    <a:pt x="53937" y="12996"/>
                    <a:pt x="53496" y="13121"/>
                  </a:cubicBezTo>
                  <a:cubicBezTo>
                    <a:pt x="53171" y="13207"/>
                    <a:pt x="52835" y="13265"/>
                    <a:pt x="52500" y="13293"/>
                  </a:cubicBezTo>
                  <a:cubicBezTo>
                    <a:pt x="52376" y="13313"/>
                    <a:pt x="52251" y="13313"/>
                    <a:pt x="52126" y="13313"/>
                  </a:cubicBezTo>
                  <a:cubicBezTo>
                    <a:pt x="51877" y="13293"/>
                    <a:pt x="51140" y="12891"/>
                    <a:pt x="51513" y="12546"/>
                  </a:cubicBezTo>
                  <a:cubicBezTo>
                    <a:pt x="52136" y="12546"/>
                    <a:pt x="52788" y="12345"/>
                    <a:pt x="53075" y="11808"/>
                  </a:cubicBezTo>
                  <a:close/>
                  <a:moveTo>
                    <a:pt x="54158" y="13322"/>
                  </a:moveTo>
                  <a:cubicBezTo>
                    <a:pt x="54665" y="14069"/>
                    <a:pt x="53602" y="14520"/>
                    <a:pt x="52989" y="14568"/>
                  </a:cubicBezTo>
                  <a:cubicBezTo>
                    <a:pt x="52872" y="14576"/>
                    <a:pt x="52754" y="14581"/>
                    <a:pt x="52636" y="14581"/>
                  </a:cubicBezTo>
                  <a:cubicBezTo>
                    <a:pt x="52491" y="14581"/>
                    <a:pt x="52346" y="14574"/>
                    <a:pt x="52203" y="14558"/>
                  </a:cubicBezTo>
                  <a:cubicBezTo>
                    <a:pt x="52012" y="14558"/>
                    <a:pt x="51839" y="14500"/>
                    <a:pt x="51676" y="14414"/>
                  </a:cubicBezTo>
                  <a:cubicBezTo>
                    <a:pt x="51456" y="14251"/>
                    <a:pt x="51283" y="13830"/>
                    <a:pt x="51561" y="13610"/>
                  </a:cubicBezTo>
                  <a:lnTo>
                    <a:pt x="51561" y="13610"/>
                  </a:lnTo>
                  <a:cubicBezTo>
                    <a:pt x="51784" y="13721"/>
                    <a:pt x="52049" y="13763"/>
                    <a:pt x="52325" y="13763"/>
                  </a:cubicBezTo>
                  <a:cubicBezTo>
                    <a:pt x="52835" y="13763"/>
                    <a:pt x="53383" y="13619"/>
                    <a:pt x="53774" y="13495"/>
                  </a:cubicBezTo>
                  <a:cubicBezTo>
                    <a:pt x="53908" y="13447"/>
                    <a:pt x="54033" y="13389"/>
                    <a:pt x="54158" y="13322"/>
                  </a:cubicBezTo>
                  <a:close/>
                  <a:moveTo>
                    <a:pt x="51552" y="14845"/>
                  </a:moveTo>
                  <a:cubicBezTo>
                    <a:pt x="51877" y="15008"/>
                    <a:pt x="52299" y="15027"/>
                    <a:pt x="52653" y="15027"/>
                  </a:cubicBezTo>
                  <a:cubicBezTo>
                    <a:pt x="52686" y="15028"/>
                    <a:pt x="52718" y="15029"/>
                    <a:pt x="52750" y="15029"/>
                  </a:cubicBezTo>
                  <a:cubicBezTo>
                    <a:pt x="53111" y="15029"/>
                    <a:pt x="53470" y="14979"/>
                    <a:pt x="53813" y="14865"/>
                  </a:cubicBezTo>
                  <a:lnTo>
                    <a:pt x="53813" y="14865"/>
                  </a:lnTo>
                  <a:cubicBezTo>
                    <a:pt x="54282" y="15564"/>
                    <a:pt x="53535" y="16129"/>
                    <a:pt x="52797" y="16158"/>
                  </a:cubicBezTo>
                  <a:cubicBezTo>
                    <a:pt x="52785" y="16158"/>
                    <a:pt x="52772" y="16158"/>
                    <a:pt x="52760" y="16158"/>
                  </a:cubicBezTo>
                  <a:cubicBezTo>
                    <a:pt x="52117" y="16158"/>
                    <a:pt x="50922" y="15682"/>
                    <a:pt x="51542" y="14855"/>
                  </a:cubicBezTo>
                  <a:cubicBezTo>
                    <a:pt x="51542" y="14855"/>
                    <a:pt x="51552" y="14845"/>
                    <a:pt x="51552" y="14845"/>
                  </a:cubicBezTo>
                  <a:close/>
                  <a:moveTo>
                    <a:pt x="51571" y="16369"/>
                  </a:moveTo>
                  <a:cubicBezTo>
                    <a:pt x="51896" y="16576"/>
                    <a:pt x="52307" y="16657"/>
                    <a:pt x="52693" y="16657"/>
                  </a:cubicBezTo>
                  <a:cubicBezTo>
                    <a:pt x="52808" y="16657"/>
                    <a:pt x="52920" y="16650"/>
                    <a:pt x="53027" y="16637"/>
                  </a:cubicBezTo>
                  <a:cubicBezTo>
                    <a:pt x="53238" y="16618"/>
                    <a:pt x="53449" y="16560"/>
                    <a:pt x="53640" y="16484"/>
                  </a:cubicBezTo>
                  <a:lnTo>
                    <a:pt x="53640" y="16484"/>
                  </a:lnTo>
                  <a:cubicBezTo>
                    <a:pt x="53925" y="17208"/>
                    <a:pt x="53392" y="17511"/>
                    <a:pt x="52783" y="17511"/>
                  </a:cubicBezTo>
                  <a:cubicBezTo>
                    <a:pt x="52040" y="17511"/>
                    <a:pt x="51182" y="17059"/>
                    <a:pt x="51561" y="16369"/>
                  </a:cubicBezTo>
                  <a:close/>
                  <a:moveTo>
                    <a:pt x="67215" y="0"/>
                  </a:moveTo>
                  <a:cubicBezTo>
                    <a:pt x="67124" y="0"/>
                    <a:pt x="67038" y="62"/>
                    <a:pt x="66985" y="149"/>
                  </a:cubicBezTo>
                  <a:lnTo>
                    <a:pt x="66938" y="149"/>
                  </a:lnTo>
                  <a:cubicBezTo>
                    <a:pt x="66890" y="89"/>
                    <a:pt x="66819" y="59"/>
                    <a:pt x="66745" y="59"/>
                  </a:cubicBezTo>
                  <a:cubicBezTo>
                    <a:pt x="66701" y="59"/>
                    <a:pt x="66655" y="70"/>
                    <a:pt x="66612" y="92"/>
                  </a:cubicBezTo>
                  <a:cubicBezTo>
                    <a:pt x="63977" y="1385"/>
                    <a:pt x="61314" y="2544"/>
                    <a:pt x="58478" y="3368"/>
                  </a:cubicBezTo>
                  <a:cubicBezTo>
                    <a:pt x="55738" y="4173"/>
                    <a:pt x="52950" y="4460"/>
                    <a:pt x="50172" y="5045"/>
                  </a:cubicBezTo>
                  <a:cubicBezTo>
                    <a:pt x="50124" y="5054"/>
                    <a:pt x="50086" y="5093"/>
                    <a:pt x="50067" y="5141"/>
                  </a:cubicBezTo>
                  <a:cubicBezTo>
                    <a:pt x="50052" y="5136"/>
                    <a:pt x="50038" y="5135"/>
                    <a:pt x="50023" y="5135"/>
                  </a:cubicBezTo>
                  <a:cubicBezTo>
                    <a:pt x="49968" y="5135"/>
                    <a:pt x="49911" y="5160"/>
                    <a:pt x="49866" y="5198"/>
                  </a:cubicBezTo>
                  <a:cubicBezTo>
                    <a:pt x="49584" y="5151"/>
                    <a:pt x="49265" y="5118"/>
                    <a:pt x="48950" y="5118"/>
                  </a:cubicBezTo>
                  <a:cubicBezTo>
                    <a:pt x="48686" y="5118"/>
                    <a:pt x="48425" y="5141"/>
                    <a:pt x="48189" y="5198"/>
                  </a:cubicBezTo>
                  <a:cubicBezTo>
                    <a:pt x="48132" y="5208"/>
                    <a:pt x="48103" y="5275"/>
                    <a:pt x="48122" y="5323"/>
                  </a:cubicBezTo>
                  <a:cubicBezTo>
                    <a:pt x="48074" y="5351"/>
                    <a:pt x="48036" y="5390"/>
                    <a:pt x="48026" y="5447"/>
                  </a:cubicBezTo>
                  <a:cubicBezTo>
                    <a:pt x="47691" y="6501"/>
                    <a:pt x="47739" y="7631"/>
                    <a:pt x="48141" y="8657"/>
                  </a:cubicBezTo>
                  <a:cubicBezTo>
                    <a:pt x="48170" y="8752"/>
                    <a:pt x="48256" y="8810"/>
                    <a:pt x="48361" y="8819"/>
                  </a:cubicBezTo>
                  <a:cubicBezTo>
                    <a:pt x="48446" y="8821"/>
                    <a:pt x="48531" y="8822"/>
                    <a:pt x="48616" y="8822"/>
                  </a:cubicBezTo>
                  <a:cubicBezTo>
                    <a:pt x="49041" y="8822"/>
                    <a:pt x="49471" y="8802"/>
                    <a:pt x="49894" y="8762"/>
                  </a:cubicBezTo>
                  <a:cubicBezTo>
                    <a:pt x="49933" y="8810"/>
                    <a:pt x="49981" y="8848"/>
                    <a:pt x="50019" y="8896"/>
                  </a:cubicBezTo>
                  <a:cubicBezTo>
                    <a:pt x="49981" y="8973"/>
                    <a:pt x="50038" y="9078"/>
                    <a:pt x="50124" y="9078"/>
                  </a:cubicBezTo>
                  <a:cubicBezTo>
                    <a:pt x="50416" y="9096"/>
                    <a:pt x="50703" y="9103"/>
                    <a:pt x="50992" y="9103"/>
                  </a:cubicBezTo>
                  <a:cubicBezTo>
                    <a:pt x="51159" y="9103"/>
                    <a:pt x="51326" y="9101"/>
                    <a:pt x="51494" y="9097"/>
                  </a:cubicBezTo>
                  <a:lnTo>
                    <a:pt x="51494" y="9097"/>
                  </a:lnTo>
                  <a:cubicBezTo>
                    <a:pt x="51485" y="9547"/>
                    <a:pt x="51504" y="9998"/>
                    <a:pt x="51552" y="10448"/>
                  </a:cubicBezTo>
                  <a:cubicBezTo>
                    <a:pt x="51316" y="10427"/>
                    <a:pt x="51078" y="10415"/>
                    <a:pt x="50840" y="10415"/>
                  </a:cubicBezTo>
                  <a:cubicBezTo>
                    <a:pt x="50120" y="10415"/>
                    <a:pt x="49400" y="10524"/>
                    <a:pt x="48745" y="10812"/>
                  </a:cubicBezTo>
                  <a:cubicBezTo>
                    <a:pt x="48361" y="10975"/>
                    <a:pt x="48017" y="11205"/>
                    <a:pt x="47729" y="11502"/>
                  </a:cubicBezTo>
                  <a:cubicBezTo>
                    <a:pt x="47202" y="12048"/>
                    <a:pt x="46953" y="12843"/>
                    <a:pt x="46187" y="13073"/>
                  </a:cubicBezTo>
                  <a:cubicBezTo>
                    <a:pt x="46139" y="13035"/>
                    <a:pt x="46081" y="13016"/>
                    <a:pt x="46024" y="13016"/>
                  </a:cubicBezTo>
                  <a:cubicBezTo>
                    <a:pt x="40639" y="13218"/>
                    <a:pt x="35259" y="13316"/>
                    <a:pt x="29873" y="13316"/>
                  </a:cubicBezTo>
                  <a:cubicBezTo>
                    <a:pt x="27613" y="13316"/>
                    <a:pt x="25352" y="13299"/>
                    <a:pt x="23089" y="13265"/>
                  </a:cubicBezTo>
                  <a:cubicBezTo>
                    <a:pt x="19266" y="13207"/>
                    <a:pt x="15444" y="13140"/>
                    <a:pt x="11631" y="13073"/>
                  </a:cubicBezTo>
                  <a:cubicBezTo>
                    <a:pt x="9791" y="13035"/>
                    <a:pt x="7952" y="13006"/>
                    <a:pt x="6112" y="12977"/>
                  </a:cubicBezTo>
                  <a:cubicBezTo>
                    <a:pt x="4758" y="12957"/>
                    <a:pt x="3385" y="12878"/>
                    <a:pt x="2022" y="12878"/>
                  </a:cubicBezTo>
                  <a:cubicBezTo>
                    <a:pt x="1409" y="12878"/>
                    <a:pt x="798" y="12894"/>
                    <a:pt x="192" y="12939"/>
                  </a:cubicBezTo>
                  <a:cubicBezTo>
                    <a:pt x="0" y="12948"/>
                    <a:pt x="0" y="13236"/>
                    <a:pt x="192" y="13245"/>
                  </a:cubicBezTo>
                  <a:cubicBezTo>
                    <a:pt x="2146" y="13456"/>
                    <a:pt x="4149" y="13380"/>
                    <a:pt x="6112" y="13418"/>
                  </a:cubicBezTo>
                  <a:cubicBezTo>
                    <a:pt x="7952" y="13456"/>
                    <a:pt x="9791" y="13485"/>
                    <a:pt x="11631" y="13523"/>
                  </a:cubicBezTo>
                  <a:cubicBezTo>
                    <a:pt x="15453" y="13590"/>
                    <a:pt x="19266" y="13667"/>
                    <a:pt x="23089" y="13724"/>
                  </a:cubicBezTo>
                  <a:cubicBezTo>
                    <a:pt x="26544" y="13777"/>
                    <a:pt x="30008" y="13831"/>
                    <a:pt x="33472" y="13831"/>
                  </a:cubicBezTo>
                  <a:cubicBezTo>
                    <a:pt x="37661" y="13831"/>
                    <a:pt x="41849" y="13752"/>
                    <a:pt x="46024" y="13495"/>
                  </a:cubicBezTo>
                  <a:cubicBezTo>
                    <a:pt x="46072" y="13495"/>
                    <a:pt x="46120" y="13475"/>
                    <a:pt x="46158" y="13447"/>
                  </a:cubicBezTo>
                  <a:cubicBezTo>
                    <a:pt x="46972" y="13399"/>
                    <a:pt x="47375" y="12680"/>
                    <a:pt x="47863" y="12067"/>
                  </a:cubicBezTo>
                  <a:cubicBezTo>
                    <a:pt x="48965" y="10668"/>
                    <a:pt x="50565" y="10870"/>
                    <a:pt x="52174" y="10812"/>
                  </a:cubicBezTo>
                  <a:cubicBezTo>
                    <a:pt x="52213" y="10812"/>
                    <a:pt x="52241" y="10793"/>
                    <a:pt x="52261" y="10774"/>
                  </a:cubicBezTo>
                  <a:cubicBezTo>
                    <a:pt x="52481" y="10783"/>
                    <a:pt x="52673" y="10908"/>
                    <a:pt x="52768" y="11099"/>
                  </a:cubicBezTo>
                  <a:cubicBezTo>
                    <a:pt x="52922" y="11406"/>
                    <a:pt x="52701" y="11751"/>
                    <a:pt x="52443" y="11914"/>
                  </a:cubicBezTo>
                  <a:cubicBezTo>
                    <a:pt x="52217" y="12058"/>
                    <a:pt x="51977" y="12096"/>
                    <a:pt x="51731" y="12096"/>
                  </a:cubicBezTo>
                  <a:cubicBezTo>
                    <a:pt x="51454" y="12096"/>
                    <a:pt x="51170" y="12048"/>
                    <a:pt x="50891" y="12048"/>
                  </a:cubicBezTo>
                  <a:cubicBezTo>
                    <a:pt x="50651" y="12058"/>
                    <a:pt x="50603" y="12383"/>
                    <a:pt x="50833" y="12460"/>
                  </a:cubicBezTo>
                  <a:cubicBezTo>
                    <a:pt x="50939" y="12489"/>
                    <a:pt x="51053" y="12508"/>
                    <a:pt x="51168" y="12527"/>
                  </a:cubicBezTo>
                  <a:cubicBezTo>
                    <a:pt x="50996" y="12814"/>
                    <a:pt x="51044" y="13188"/>
                    <a:pt x="51283" y="13427"/>
                  </a:cubicBezTo>
                  <a:cubicBezTo>
                    <a:pt x="50986" y="13667"/>
                    <a:pt x="50910" y="14079"/>
                    <a:pt x="51101" y="14414"/>
                  </a:cubicBezTo>
                  <a:cubicBezTo>
                    <a:pt x="51149" y="14520"/>
                    <a:pt x="51226" y="14615"/>
                    <a:pt x="51322" y="14692"/>
                  </a:cubicBezTo>
                  <a:cubicBezTo>
                    <a:pt x="50871" y="15056"/>
                    <a:pt x="50871" y="15688"/>
                    <a:pt x="51236" y="16110"/>
                  </a:cubicBezTo>
                  <a:cubicBezTo>
                    <a:pt x="51264" y="16139"/>
                    <a:pt x="51293" y="16158"/>
                    <a:pt x="51312" y="16187"/>
                  </a:cubicBezTo>
                  <a:cubicBezTo>
                    <a:pt x="51053" y="16493"/>
                    <a:pt x="51015" y="16934"/>
                    <a:pt x="51216" y="17288"/>
                  </a:cubicBezTo>
                  <a:cubicBezTo>
                    <a:pt x="51274" y="17375"/>
                    <a:pt x="51331" y="17451"/>
                    <a:pt x="51408" y="17528"/>
                  </a:cubicBezTo>
                  <a:cubicBezTo>
                    <a:pt x="51019" y="17587"/>
                    <a:pt x="50628" y="17616"/>
                    <a:pt x="50237" y="17616"/>
                  </a:cubicBezTo>
                  <a:cubicBezTo>
                    <a:pt x="49801" y="17616"/>
                    <a:pt x="49366" y="17579"/>
                    <a:pt x="48936" y="17509"/>
                  </a:cubicBezTo>
                  <a:cubicBezTo>
                    <a:pt x="48132" y="17375"/>
                    <a:pt x="47413" y="17030"/>
                    <a:pt x="46637" y="16809"/>
                  </a:cubicBezTo>
                  <a:cubicBezTo>
                    <a:pt x="46069" y="16645"/>
                    <a:pt x="45462" y="16594"/>
                    <a:pt x="44844" y="16594"/>
                  </a:cubicBezTo>
                  <a:cubicBezTo>
                    <a:pt x="43950" y="16594"/>
                    <a:pt x="43036" y="16700"/>
                    <a:pt x="42192" y="16723"/>
                  </a:cubicBezTo>
                  <a:cubicBezTo>
                    <a:pt x="38762" y="16809"/>
                    <a:pt x="35332" y="16867"/>
                    <a:pt x="31912" y="16905"/>
                  </a:cubicBezTo>
                  <a:cubicBezTo>
                    <a:pt x="30661" y="16914"/>
                    <a:pt x="29410" y="16918"/>
                    <a:pt x="28160" y="16918"/>
                  </a:cubicBezTo>
                  <a:cubicBezTo>
                    <a:pt x="22737" y="16918"/>
                    <a:pt x="17319" y="16838"/>
                    <a:pt x="11909" y="16714"/>
                  </a:cubicBezTo>
                  <a:cubicBezTo>
                    <a:pt x="8834" y="16645"/>
                    <a:pt x="5735" y="16457"/>
                    <a:pt x="2655" y="16457"/>
                  </a:cubicBezTo>
                  <a:cubicBezTo>
                    <a:pt x="1839" y="16457"/>
                    <a:pt x="1024" y="16471"/>
                    <a:pt x="211" y="16503"/>
                  </a:cubicBezTo>
                  <a:cubicBezTo>
                    <a:pt x="0" y="16532"/>
                    <a:pt x="0" y="16829"/>
                    <a:pt x="211" y="16857"/>
                  </a:cubicBezTo>
                  <a:cubicBezTo>
                    <a:pt x="3622" y="17164"/>
                    <a:pt x="7099" y="17097"/>
                    <a:pt x="10519" y="17183"/>
                  </a:cubicBezTo>
                  <a:cubicBezTo>
                    <a:pt x="13892" y="17269"/>
                    <a:pt x="17264" y="17355"/>
                    <a:pt x="20636" y="17403"/>
                  </a:cubicBezTo>
                  <a:cubicBezTo>
                    <a:pt x="23157" y="17435"/>
                    <a:pt x="25677" y="17451"/>
                    <a:pt x="28196" y="17451"/>
                  </a:cubicBezTo>
                  <a:cubicBezTo>
                    <a:pt x="32598" y="17451"/>
                    <a:pt x="36997" y="17402"/>
                    <a:pt x="41397" y="17298"/>
                  </a:cubicBezTo>
                  <a:cubicBezTo>
                    <a:pt x="42368" y="17278"/>
                    <a:pt x="43384" y="17184"/>
                    <a:pt x="44386" y="17184"/>
                  </a:cubicBezTo>
                  <a:cubicBezTo>
                    <a:pt x="45320" y="17184"/>
                    <a:pt x="46242" y="17266"/>
                    <a:pt x="47106" y="17566"/>
                  </a:cubicBezTo>
                  <a:cubicBezTo>
                    <a:pt x="48126" y="17932"/>
                    <a:pt x="49200" y="18120"/>
                    <a:pt x="50279" y="18120"/>
                  </a:cubicBezTo>
                  <a:cubicBezTo>
                    <a:pt x="50780" y="18120"/>
                    <a:pt x="51283" y="18079"/>
                    <a:pt x="51782" y="17997"/>
                  </a:cubicBezTo>
                  <a:cubicBezTo>
                    <a:pt x="51858" y="17988"/>
                    <a:pt x="51925" y="17949"/>
                    <a:pt x="51954" y="17882"/>
                  </a:cubicBezTo>
                  <a:cubicBezTo>
                    <a:pt x="52174" y="17969"/>
                    <a:pt x="52414" y="18016"/>
                    <a:pt x="52653" y="18026"/>
                  </a:cubicBezTo>
                  <a:cubicBezTo>
                    <a:pt x="52676" y="18027"/>
                    <a:pt x="52699" y="18027"/>
                    <a:pt x="52722" y="18027"/>
                  </a:cubicBezTo>
                  <a:cubicBezTo>
                    <a:pt x="53229" y="18027"/>
                    <a:pt x="53758" y="17823"/>
                    <a:pt x="54023" y="17365"/>
                  </a:cubicBezTo>
                  <a:cubicBezTo>
                    <a:pt x="54205" y="17030"/>
                    <a:pt x="54253" y="16560"/>
                    <a:pt x="54033" y="16235"/>
                  </a:cubicBezTo>
                  <a:cubicBezTo>
                    <a:pt x="54196" y="16091"/>
                    <a:pt x="54320" y="15909"/>
                    <a:pt x="54387" y="15708"/>
                  </a:cubicBezTo>
                  <a:cubicBezTo>
                    <a:pt x="54512" y="15353"/>
                    <a:pt x="54464" y="14922"/>
                    <a:pt x="54234" y="14644"/>
                  </a:cubicBezTo>
                  <a:cubicBezTo>
                    <a:pt x="54311" y="14577"/>
                    <a:pt x="54387" y="14510"/>
                    <a:pt x="54454" y="14433"/>
                  </a:cubicBezTo>
                  <a:cubicBezTo>
                    <a:pt x="54761" y="14031"/>
                    <a:pt x="54819" y="13456"/>
                    <a:pt x="54483" y="13073"/>
                  </a:cubicBezTo>
                  <a:cubicBezTo>
                    <a:pt x="54732" y="12814"/>
                    <a:pt x="54857" y="12479"/>
                    <a:pt x="54675" y="12086"/>
                  </a:cubicBezTo>
                  <a:cubicBezTo>
                    <a:pt x="54598" y="11914"/>
                    <a:pt x="54454" y="11780"/>
                    <a:pt x="54292" y="11693"/>
                  </a:cubicBezTo>
                  <a:cubicBezTo>
                    <a:pt x="54522" y="10831"/>
                    <a:pt x="54646" y="9940"/>
                    <a:pt x="54665" y="9049"/>
                  </a:cubicBezTo>
                  <a:cubicBezTo>
                    <a:pt x="56006" y="9116"/>
                    <a:pt x="57338" y="9298"/>
                    <a:pt x="58651" y="9576"/>
                  </a:cubicBezTo>
                  <a:cubicBezTo>
                    <a:pt x="61458" y="10170"/>
                    <a:pt x="64140" y="11214"/>
                    <a:pt x="66612" y="12671"/>
                  </a:cubicBezTo>
                  <a:cubicBezTo>
                    <a:pt x="66641" y="12680"/>
                    <a:pt x="66660" y="12690"/>
                    <a:pt x="66688" y="12699"/>
                  </a:cubicBezTo>
                  <a:cubicBezTo>
                    <a:pt x="66682" y="12797"/>
                    <a:pt x="66759" y="12863"/>
                    <a:pt x="66842" y="12863"/>
                  </a:cubicBezTo>
                  <a:cubicBezTo>
                    <a:pt x="66882" y="12863"/>
                    <a:pt x="66923" y="12848"/>
                    <a:pt x="66957" y="12814"/>
                  </a:cubicBezTo>
                  <a:cubicBezTo>
                    <a:pt x="70521" y="9452"/>
                    <a:pt x="70386" y="3751"/>
                    <a:pt x="67388" y="92"/>
                  </a:cubicBezTo>
                  <a:cubicBezTo>
                    <a:pt x="67335" y="27"/>
                    <a:pt x="67274" y="0"/>
                    <a:pt x="67215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" name="Google Shape;873;p49"/>
          <p:cNvGrpSpPr/>
          <p:nvPr/>
        </p:nvGrpSpPr>
        <p:grpSpPr>
          <a:xfrm>
            <a:off x="180685" y="4782675"/>
            <a:ext cx="398410" cy="314343"/>
            <a:chOff x="0" y="803700"/>
            <a:chExt cx="314328" cy="248002"/>
          </a:xfrm>
        </p:grpSpPr>
        <p:sp>
          <p:nvSpPr>
            <p:cNvPr id="874" name="Google Shape;874;p49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9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6" name="Google Shape;876;p49"/>
          <p:cNvSpPr/>
          <p:nvPr/>
        </p:nvSpPr>
        <p:spPr>
          <a:xfrm>
            <a:off x="407206" y="350975"/>
            <a:ext cx="544303" cy="356289"/>
          </a:xfrm>
          <a:custGeom>
            <a:rect b="b" l="l" r="r" t="t"/>
            <a:pathLst>
              <a:path extrusionOk="0" h="9748" w="14892">
                <a:moveTo>
                  <a:pt x="5991" y="599"/>
                </a:moveTo>
                <a:cubicBezTo>
                  <a:pt x="8013" y="599"/>
                  <a:pt x="9591" y="2518"/>
                  <a:pt x="10088" y="4361"/>
                </a:cubicBezTo>
                <a:cubicBezTo>
                  <a:pt x="10088" y="4390"/>
                  <a:pt x="10117" y="4428"/>
                  <a:pt x="10155" y="4447"/>
                </a:cubicBezTo>
                <a:cubicBezTo>
                  <a:pt x="10155" y="4575"/>
                  <a:pt x="10255" y="4670"/>
                  <a:pt x="10377" y="4670"/>
                </a:cubicBezTo>
                <a:cubicBezTo>
                  <a:pt x="10401" y="4670"/>
                  <a:pt x="10427" y="4666"/>
                  <a:pt x="10452" y="4658"/>
                </a:cubicBezTo>
                <a:cubicBezTo>
                  <a:pt x="10745" y="4573"/>
                  <a:pt x="11050" y="4533"/>
                  <a:pt x="11354" y="4533"/>
                </a:cubicBezTo>
                <a:cubicBezTo>
                  <a:pt x="13045" y="4533"/>
                  <a:pt x="14712" y="5791"/>
                  <a:pt x="14265" y="7724"/>
                </a:cubicBezTo>
                <a:cubicBezTo>
                  <a:pt x="14041" y="8714"/>
                  <a:pt x="13096" y="8955"/>
                  <a:pt x="12046" y="8955"/>
                </a:cubicBezTo>
                <a:cubicBezTo>
                  <a:pt x="11075" y="8955"/>
                  <a:pt x="10013" y="8748"/>
                  <a:pt x="9350" y="8739"/>
                </a:cubicBezTo>
                <a:cubicBezTo>
                  <a:pt x="9267" y="8738"/>
                  <a:pt x="9184" y="8738"/>
                  <a:pt x="9101" y="8738"/>
                </a:cubicBezTo>
                <a:cubicBezTo>
                  <a:pt x="7547" y="8738"/>
                  <a:pt x="6010" y="8905"/>
                  <a:pt x="4464" y="9132"/>
                </a:cubicBezTo>
                <a:cubicBezTo>
                  <a:pt x="4068" y="9194"/>
                  <a:pt x="3624" y="9260"/>
                  <a:pt x="3186" y="9260"/>
                </a:cubicBezTo>
                <a:cubicBezTo>
                  <a:pt x="2546" y="9260"/>
                  <a:pt x="1919" y="9119"/>
                  <a:pt x="1475" y="8624"/>
                </a:cubicBezTo>
                <a:cubicBezTo>
                  <a:pt x="479" y="7513"/>
                  <a:pt x="1581" y="6354"/>
                  <a:pt x="2769" y="6325"/>
                </a:cubicBezTo>
                <a:cubicBezTo>
                  <a:pt x="2836" y="6421"/>
                  <a:pt x="2903" y="6517"/>
                  <a:pt x="2979" y="6612"/>
                </a:cubicBezTo>
                <a:cubicBezTo>
                  <a:pt x="3034" y="6676"/>
                  <a:pt x="3096" y="6702"/>
                  <a:pt x="3157" y="6702"/>
                </a:cubicBezTo>
                <a:cubicBezTo>
                  <a:pt x="3353" y="6702"/>
                  <a:pt x="3531" y="6427"/>
                  <a:pt x="3363" y="6229"/>
                </a:cubicBezTo>
                <a:cubicBezTo>
                  <a:pt x="1926" y="4428"/>
                  <a:pt x="2979" y="1200"/>
                  <a:pt x="5259" y="682"/>
                </a:cubicBezTo>
                <a:cubicBezTo>
                  <a:pt x="5509" y="626"/>
                  <a:pt x="5753" y="599"/>
                  <a:pt x="5991" y="599"/>
                </a:cubicBezTo>
                <a:close/>
                <a:moveTo>
                  <a:pt x="5938" y="0"/>
                </a:moveTo>
                <a:cubicBezTo>
                  <a:pt x="5518" y="0"/>
                  <a:pt x="5091" y="73"/>
                  <a:pt x="4665" y="232"/>
                </a:cubicBezTo>
                <a:cubicBezTo>
                  <a:pt x="2462" y="1056"/>
                  <a:pt x="1514" y="3959"/>
                  <a:pt x="2558" y="5971"/>
                </a:cubicBezTo>
                <a:cubicBezTo>
                  <a:pt x="2458" y="5951"/>
                  <a:pt x="2360" y="5942"/>
                  <a:pt x="2265" y="5942"/>
                </a:cubicBezTo>
                <a:cubicBezTo>
                  <a:pt x="899" y="5942"/>
                  <a:pt x="1" y="7833"/>
                  <a:pt x="1111" y="8988"/>
                </a:cubicBezTo>
                <a:cubicBezTo>
                  <a:pt x="1677" y="9581"/>
                  <a:pt x="2451" y="9748"/>
                  <a:pt x="3231" y="9748"/>
                </a:cubicBezTo>
                <a:cubicBezTo>
                  <a:pt x="3560" y="9748"/>
                  <a:pt x="3890" y="9718"/>
                  <a:pt x="4206" y="9678"/>
                </a:cubicBezTo>
                <a:cubicBezTo>
                  <a:pt x="5797" y="9466"/>
                  <a:pt x="7348" y="9262"/>
                  <a:pt x="8949" y="9262"/>
                </a:cubicBezTo>
                <a:cubicBezTo>
                  <a:pt x="9082" y="9262"/>
                  <a:pt x="9216" y="9263"/>
                  <a:pt x="9350" y="9266"/>
                </a:cubicBezTo>
                <a:cubicBezTo>
                  <a:pt x="10113" y="9278"/>
                  <a:pt x="11138" y="9440"/>
                  <a:pt x="12097" y="9440"/>
                </a:cubicBezTo>
                <a:cubicBezTo>
                  <a:pt x="13546" y="9440"/>
                  <a:pt x="14845" y="9070"/>
                  <a:pt x="14868" y="7254"/>
                </a:cubicBezTo>
                <a:cubicBezTo>
                  <a:pt x="14892" y="5370"/>
                  <a:pt x="13282" y="3930"/>
                  <a:pt x="11539" y="3930"/>
                </a:cubicBezTo>
                <a:cubicBezTo>
                  <a:pt x="11156" y="3930"/>
                  <a:pt x="10765" y="4000"/>
                  <a:pt x="10385" y="4150"/>
                </a:cubicBezTo>
                <a:cubicBezTo>
                  <a:pt x="10103" y="1988"/>
                  <a:pt x="8129" y="0"/>
                  <a:pt x="5938" y="0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9"/>
          <p:cNvSpPr txBox="1"/>
          <p:nvPr/>
        </p:nvSpPr>
        <p:spPr>
          <a:xfrm>
            <a:off x="866000" y="1797300"/>
            <a:ext cx="7105200" cy="24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-As we build a more larger DB we can generate more levels. </a:t>
            </a:r>
            <a:endParaRPr sz="26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- with the help of analytics we can personalize the questions for each student in the class. </a:t>
            </a:r>
            <a:endParaRPr sz="26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878" name="Google Shape;878;p49"/>
          <p:cNvSpPr/>
          <p:nvPr/>
        </p:nvSpPr>
        <p:spPr>
          <a:xfrm rot="-641850">
            <a:off x="6976152" y="4013959"/>
            <a:ext cx="1651681" cy="533103"/>
          </a:xfrm>
          <a:custGeom>
            <a:rect b="b" l="l" r="r" t="t"/>
            <a:pathLst>
              <a:path extrusionOk="0" h="6596" w="20436">
                <a:moveTo>
                  <a:pt x="2319" y="1130"/>
                </a:moveTo>
                <a:cubicBezTo>
                  <a:pt x="2432" y="1130"/>
                  <a:pt x="2544" y="1137"/>
                  <a:pt x="2655" y="1152"/>
                </a:cubicBezTo>
                <a:cubicBezTo>
                  <a:pt x="3373" y="1200"/>
                  <a:pt x="4044" y="1430"/>
                  <a:pt x="4705" y="1689"/>
                </a:cubicBezTo>
                <a:cubicBezTo>
                  <a:pt x="4647" y="2666"/>
                  <a:pt x="4638" y="3662"/>
                  <a:pt x="4638" y="4639"/>
                </a:cubicBezTo>
                <a:cubicBezTo>
                  <a:pt x="4621" y="4633"/>
                  <a:pt x="4603" y="4629"/>
                  <a:pt x="4584" y="4629"/>
                </a:cubicBezTo>
                <a:cubicBezTo>
                  <a:pt x="4550" y="4629"/>
                  <a:pt x="4515" y="4640"/>
                  <a:pt x="4485" y="4659"/>
                </a:cubicBezTo>
                <a:cubicBezTo>
                  <a:pt x="3986" y="4984"/>
                  <a:pt x="3459" y="5253"/>
                  <a:pt x="2894" y="5463"/>
                </a:cubicBezTo>
                <a:cubicBezTo>
                  <a:pt x="2609" y="5558"/>
                  <a:pt x="2311" y="5660"/>
                  <a:pt x="2011" y="5660"/>
                </a:cubicBezTo>
                <a:cubicBezTo>
                  <a:pt x="1948" y="5660"/>
                  <a:pt x="1884" y="5655"/>
                  <a:pt x="1821" y="5645"/>
                </a:cubicBezTo>
                <a:cubicBezTo>
                  <a:pt x="1285" y="5559"/>
                  <a:pt x="796" y="5032"/>
                  <a:pt x="1208" y="4534"/>
                </a:cubicBezTo>
                <a:cubicBezTo>
                  <a:pt x="1371" y="4524"/>
                  <a:pt x="1534" y="4467"/>
                  <a:pt x="1668" y="4362"/>
                </a:cubicBezTo>
                <a:cubicBezTo>
                  <a:pt x="1800" y="4247"/>
                  <a:pt x="1673" y="4060"/>
                  <a:pt x="1533" y="4060"/>
                </a:cubicBezTo>
                <a:cubicBezTo>
                  <a:pt x="1520" y="4060"/>
                  <a:pt x="1508" y="4061"/>
                  <a:pt x="1495" y="4065"/>
                </a:cubicBezTo>
                <a:cubicBezTo>
                  <a:pt x="1393" y="4089"/>
                  <a:pt x="1286" y="4105"/>
                  <a:pt x="1182" y="4105"/>
                </a:cubicBezTo>
                <a:cubicBezTo>
                  <a:pt x="925" y="4105"/>
                  <a:pt x="685" y="4012"/>
                  <a:pt x="576" y="3739"/>
                </a:cubicBezTo>
                <a:cubicBezTo>
                  <a:pt x="375" y="3260"/>
                  <a:pt x="863" y="2896"/>
                  <a:pt x="1275" y="2857"/>
                </a:cubicBezTo>
                <a:cubicBezTo>
                  <a:pt x="1352" y="2848"/>
                  <a:pt x="1409" y="2771"/>
                  <a:pt x="1381" y="2695"/>
                </a:cubicBezTo>
                <a:cubicBezTo>
                  <a:pt x="1467" y="2685"/>
                  <a:pt x="1486" y="2580"/>
                  <a:pt x="1409" y="2532"/>
                </a:cubicBezTo>
                <a:cubicBezTo>
                  <a:pt x="672" y="2139"/>
                  <a:pt x="1160" y="1344"/>
                  <a:pt x="1783" y="1190"/>
                </a:cubicBezTo>
                <a:cubicBezTo>
                  <a:pt x="1960" y="1149"/>
                  <a:pt x="2140" y="1130"/>
                  <a:pt x="2319" y="1130"/>
                </a:cubicBezTo>
                <a:close/>
                <a:moveTo>
                  <a:pt x="15262" y="750"/>
                </a:moveTo>
                <a:cubicBezTo>
                  <a:pt x="15368" y="2398"/>
                  <a:pt x="15406" y="4026"/>
                  <a:pt x="15358" y="5674"/>
                </a:cubicBezTo>
                <a:cubicBezTo>
                  <a:pt x="14496" y="4639"/>
                  <a:pt x="13576" y="3653"/>
                  <a:pt x="12609" y="2714"/>
                </a:cubicBezTo>
                <a:cubicBezTo>
                  <a:pt x="12599" y="2704"/>
                  <a:pt x="12599" y="2704"/>
                  <a:pt x="12589" y="2704"/>
                </a:cubicBezTo>
                <a:cubicBezTo>
                  <a:pt x="13509" y="2091"/>
                  <a:pt x="14391" y="1430"/>
                  <a:pt x="15262" y="750"/>
                </a:cubicBezTo>
                <a:close/>
                <a:moveTo>
                  <a:pt x="5069" y="664"/>
                </a:moveTo>
                <a:lnTo>
                  <a:pt x="5069" y="664"/>
                </a:lnTo>
                <a:cubicBezTo>
                  <a:pt x="5749" y="1363"/>
                  <a:pt x="6506" y="1976"/>
                  <a:pt x="7311" y="2522"/>
                </a:cubicBezTo>
                <a:cubicBezTo>
                  <a:pt x="7598" y="2714"/>
                  <a:pt x="7933" y="2963"/>
                  <a:pt x="8278" y="3202"/>
                </a:cubicBezTo>
                <a:cubicBezTo>
                  <a:pt x="7359" y="4189"/>
                  <a:pt x="6324" y="5051"/>
                  <a:pt x="5184" y="5770"/>
                </a:cubicBezTo>
                <a:cubicBezTo>
                  <a:pt x="5002" y="5425"/>
                  <a:pt x="5040" y="4908"/>
                  <a:pt x="5040" y="4467"/>
                </a:cubicBezTo>
                <a:cubicBezTo>
                  <a:pt x="5069" y="3202"/>
                  <a:pt x="5155" y="1928"/>
                  <a:pt x="5069" y="664"/>
                </a:cubicBezTo>
                <a:close/>
                <a:moveTo>
                  <a:pt x="18267" y="1139"/>
                </a:moveTo>
                <a:cubicBezTo>
                  <a:pt x="18338" y="1139"/>
                  <a:pt x="18409" y="1140"/>
                  <a:pt x="18481" y="1143"/>
                </a:cubicBezTo>
                <a:cubicBezTo>
                  <a:pt x="18836" y="1162"/>
                  <a:pt x="20436" y="1708"/>
                  <a:pt x="19458" y="2331"/>
                </a:cubicBezTo>
                <a:cubicBezTo>
                  <a:pt x="19369" y="2301"/>
                  <a:pt x="19275" y="2286"/>
                  <a:pt x="19182" y="2286"/>
                </a:cubicBezTo>
                <a:cubicBezTo>
                  <a:pt x="19127" y="2286"/>
                  <a:pt x="19072" y="2291"/>
                  <a:pt x="19018" y="2302"/>
                </a:cubicBezTo>
                <a:cubicBezTo>
                  <a:pt x="18807" y="2340"/>
                  <a:pt x="18855" y="2666"/>
                  <a:pt x="19066" y="2666"/>
                </a:cubicBezTo>
                <a:cubicBezTo>
                  <a:pt x="19458" y="2666"/>
                  <a:pt x="19851" y="2896"/>
                  <a:pt x="19890" y="3327"/>
                </a:cubicBezTo>
                <a:cubicBezTo>
                  <a:pt x="19918" y="3701"/>
                  <a:pt x="19612" y="4007"/>
                  <a:pt x="19267" y="4084"/>
                </a:cubicBezTo>
                <a:cubicBezTo>
                  <a:pt x="19248" y="4084"/>
                  <a:pt x="19219" y="4074"/>
                  <a:pt x="19200" y="4065"/>
                </a:cubicBezTo>
                <a:cubicBezTo>
                  <a:pt x="19191" y="4063"/>
                  <a:pt x="19183" y="4062"/>
                  <a:pt x="19175" y="4062"/>
                </a:cubicBezTo>
                <a:cubicBezTo>
                  <a:pt x="19138" y="4062"/>
                  <a:pt x="19107" y="4079"/>
                  <a:pt x="19075" y="4103"/>
                </a:cubicBezTo>
                <a:cubicBezTo>
                  <a:pt x="19056" y="4103"/>
                  <a:pt x="19027" y="4093"/>
                  <a:pt x="18999" y="4093"/>
                </a:cubicBezTo>
                <a:cubicBezTo>
                  <a:pt x="18993" y="4092"/>
                  <a:pt x="18987" y="4092"/>
                  <a:pt x="18982" y="4092"/>
                </a:cubicBezTo>
                <a:cubicBezTo>
                  <a:pt x="18877" y="4092"/>
                  <a:pt x="18823" y="4258"/>
                  <a:pt x="18951" y="4285"/>
                </a:cubicBezTo>
                <a:cubicBezTo>
                  <a:pt x="18999" y="4294"/>
                  <a:pt x="19056" y="4304"/>
                  <a:pt x="19114" y="4314"/>
                </a:cubicBezTo>
                <a:cubicBezTo>
                  <a:pt x="19114" y="4314"/>
                  <a:pt x="19123" y="4323"/>
                  <a:pt x="19123" y="4323"/>
                </a:cubicBezTo>
                <a:cubicBezTo>
                  <a:pt x="20302" y="4802"/>
                  <a:pt x="19391" y="5751"/>
                  <a:pt x="18855" y="5904"/>
                </a:cubicBezTo>
                <a:cubicBezTo>
                  <a:pt x="18717" y="5944"/>
                  <a:pt x="18577" y="5961"/>
                  <a:pt x="18437" y="5961"/>
                </a:cubicBezTo>
                <a:cubicBezTo>
                  <a:pt x="18107" y="5961"/>
                  <a:pt x="17775" y="5868"/>
                  <a:pt x="17466" y="5760"/>
                </a:cubicBezTo>
                <a:cubicBezTo>
                  <a:pt x="16872" y="5540"/>
                  <a:pt x="16307" y="5253"/>
                  <a:pt x="15780" y="4908"/>
                </a:cubicBezTo>
                <a:cubicBezTo>
                  <a:pt x="15866" y="3796"/>
                  <a:pt x="15847" y="2685"/>
                  <a:pt x="15722" y="1583"/>
                </a:cubicBezTo>
                <a:lnTo>
                  <a:pt x="15751" y="1583"/>
                </a:lnTo>
                <a:cubicBezTo>
                  <a:pt x="16383" y="1363"/>
                  <a:pt x="17025" y="1229"/>
                  <a:pt x="17686" y="1162"/>
                </a:cubicBezTo>
                <a:cubicBezTo>
                  <a:pt x="17882" y="1148"/>
                  <a:pt x="18074" y="1139"/>
                  <a:pt x="18267" y="1139"/>
                </a:cubicBezTo>
                <a:close/>
                <a:moveTo>
                  <a:pt x="12388" y="2829"/>
                </a:moveTo>
                <a:cubicBezTo>
                  <a:pt x="12398" y="2857"/>
                  <a:pt x="12407" y="2877"/>
                  <a:pt x="12417" y="2886"/>
                </a:cubicBezTo>
                <a:cubicBezTo>
                  <a:pt x="13298" y="3959"/>
                  <a:pt x="14228" y="4984"/>
                  <a:pt x="15214" y="5961"/>
                </a:cubicBezTo>
                <a:cubicBezTo>
                  <a:pt x="15244" y="5991"/>
                  <a:pt x="15279" y="6003"/>
                  <a:pt x="15315" y="6003"/>
                </a:cubicBezTo>
                <a:cubicBezTo>
                  <a:pt x="15326" y="6003"/>
                  <a:pt x="15337" y="6002"/>
                  <a:pt x="15349" y="6000"/>
                </a:cubicBezTo>
                <a:cubicBezTo>
                  <a:pt x="15349" y="6009"/>
                  <a:pt x="15349" y="6019"/>
                  <a:pt x="15349" y="6038"/>
                </a:cubicBezTo>
                <a:cubicBezTo>
                  <a:pt x="12819" y="6096"/>
                  <a:pt x="10290" y="6143"/>
                  <a:pt x="7751" y="6153"/>
                </a:cubicBezTo>
                <a:cubicBezTo>
                  <a:pt x="7330" y="6153"/>
                  <a:pt x="6904" y="6166"/>
                  <a:pt x="6477" y="6166"/>
                </a:cubicBezTo>
                <a:cubicBezTo>
                  <a:pt x="6263" y="6166"/>
                  <a:pt x="6049" y="6163"/>
                  <a:pt x="5835" y="6153"/>
                </a:cubicBezTo>
                <a:cubicBezTo>
                  <a:pt x="5653" y="6153"/>
                  <a:pt x="5471" y="6086"/>
                  <a:pt x="5328" y="5961"/>
                </a:cubicBezTo>
                <a:cubicBezTo>
                  <a:pt x="6554" y="5310"/>
                  <a:pt x="7665" y="4448"/>
                  <a:pt x="8614" y="3423"/>
                </a:cubicBezTo>
                <a:cubicBezTo>
                  <a:pt x="9054" y="3691"/>
                  <a:pt x="9524" y="3911"/>
                  <a:pt x="9984" y="3969"/>
                </a:cubicBezTo>
                <a:cubicBezTo>
                  <a:pt x="10028" y="3973"/>
                  <a:pt x="10072" y="3975"/>
                  <a:pt x="10117" y="3975"/>
                </a:cubicBezTo>
                <a:cubicBezTo>
                  <a:pt x="10919" y="3975"/>
                  <a:pt x="11753" y="3264"/>
                  <a:pt x="12388" y="2829"/>
                </a:cubicBezTo>
                <a:close/>
                <a:moveTo>
                  <a:pt x="7269" y="1"/>
                </a:moveTo>
                <a:cubicBezTo>
                  <a:pt x="6540" y="1"/>
                  <a:pt x="5816" y="39"/>
                  <a:pt x="5126" y="175"/>
                </a:cubicBezTo>
                <a:cubicBezTo>
                  <a:pt x="5050" y="194"/>
                  <a:pt x="5050" y="309"/>
                  <a:pt x="5126" y="338"/>
                </a:cubicBezTo>
                <a:cubicBezTo>
                  <a:pt x="5874" y="491"/>
                  <a:pt x="6669" y="530"/>
                  <a:pt x="7468" y="530"/>
                </a:cubicBezTo>
                <a:cubicBezTo>
                  <a:pt x="8271" y="530"/>
                  <a:pt x="9078" y="491"/>
                  <a:pt x="9844" y="491"/>
                </a:cubicBezTo>
                <a:cubicBezTo>
                  <a:pt x="9887" y="491"/>
                  <a:pt x="9931" y="491"/>
                  <a:pt x="9974" y="491"/>
                </a:cubicBezTo>
                <a:cubicBezTo>
                  <a:pt x="11250" y="506"/>
                  <a:pt x="12526" y="538"/>
                  <a:pt x="13802" y="538"/>
                </a:cubicBezTo>
                <a:cubicBezTo>
                  <a:pt x="14164" y="538"/>
                  <a:pt x="14526" y="536"/>
                  <a:pt x="14889" y="529"/>
                </a:cubicBezTo>
                <a:lnTo>
                  <a:pt x="14889" y="529"/>
                </a:lnTo>
                <a:cubicBezTo>
                  <a:pt x="14180" y="1056"/>
                  <a:pt x="13452" y="1574"/>
                  <a:pt x="12714" y="2062"/>
                </a:cubicBezTo>
                <a:cubicBezTo>
                  <a:pt x="11966" y="2572"/>
                  <a:pt x="10970" y="3442"/>
                  <a:pt x="10013" y="3442"/>
                </a:cubicBezTo>
                <a:cubicBezTo>
                  <a:pt x="9855" y="3442"/>
                  <a:pt x="9698" y="3418"/>
                  <a:pt x="9543" y="3365"/>
                </a:cubicBezTo>
                <a:cubicBezTo>
                  <a:pt x="7886" y="2800"/>
                  <a:pt x="6429" y="1315"/>
                  <a:pt x="5031" y="300"/>
                </a:cubicBezTo>
                <a:cubicBezTo>
                  <a:pt x="5011" y="285"/>
                  <a:pt x="4990" y="278"/>
                  <a:pt x="4968" y="278"/>
                </a:cubicBezTo>
                <a:cubicBezTo>
                  <a:pt x="4947" y="278"/>
                  <a:pt x="4925" y="285"/>
                  <a:pt x="4906" y="300"/>
                </a:cubicBezTo>
                <a:cubicBezTo>
                  <a:pt x="4858" y="319"/>
                  <a:pt x="4829" y="357"/>
                  <a:pt x="4829" y="405"/>
                </a:cubicBezTo>
                <a:cubicBezTo>
                  <a:pt x="4791" y="702"/>
                  <a:pt x="4762" y="1008"/>
                  <a:pt x="4734" y="1305"/>
                </a:cubicBezTo>
                <a:cubicBezTo>
                  <a:pt x="4094" y="1058"/>
                  <a:pt x="3173" y="731"/>
                  <a:pt x="2342" y="731"/>
                </a:cubicBezTo>
                <a:cubicBezTo>
                  <a:pt x="1853" y="731"/>
                  <a:pt x="1396" y="844"/>
                  <a:pt x="1045" y="1152"/>
                </a:cubicBezTo>
                <a:cubicBezTo>
                  <a:pt x="633" y="1516"/>
                  <a:pt x="585" y="2273"/>
                  <a:pt x="1016" y="2570"/>
                </a:cubicBezTo>
                <a:cubicBezTo>
                  <a:pt x="461" y="2599"/>
                  <a:pt x="1" y="3260"/>
                  <a:pt x="145" y="3796"/>
                </a:cubicBezTo>
                <a:cubicBezTo>
                  <a:pt x="250" y="4112"/>
                  <a:pt x="499" y="4362"/>
                  <a:pt x="815" y="4467"/>
                </a:cubicBezTo>
                <a:cubicBezTo>
                  <a:pt x="470" y="4860"/>
                  <a:pt x="691" y="5597"/>
                  <a:pt x="1189" y="5894"/>
                </a:cubicBezTo>
                <a:cubicBezTo>
                  <a:pt x="1448" y="6046"/>
                  <a:pt x="1734" y="6110"/>
                  <a:pt x="2031" y="6110"/>
                </a:cubicBezTo>
                <a:cubicBezTo>
                  <a:pt x="2952" y="6110"/>
                  <a:pt x="3979" y="5498"/>
                  <a:pt x="4638" y="5013"/>
                </a:cubicBezTo>
                <a:lnTo>
                  <a:pt x="4638" y="5224"/>
                </a:lnTo>
                <a:cubicBezTo>
                  <a:pt x="4638" y="6163"/>
                  <a:pt x="4925" y="6488"/>
                  <a:pt x="5845" y="6536"/>
                </a:cubicBezTo>
                <a:cubicBezTo>
                  <a:pt x="6720" y="6579"/>
                  <a:pt x="7600" y="6595"/>
                  <a:pt x="8482" y="6595"/>
                </a:cubicBezTo>
                <a:cubicBezTo>
                  <a:pt x="10789" y="6595"/>
                  <a:pt x="13112" y="6481"/>
                  <a:pt x="15406" y="6412"/>
                </a:cubicBezTo>
                <a:cubicBezTo>
                  <a:pt x="15483" y="6412"/>
                  <a:pt x="15559" y="6364"/>
                  <a:pt x="15578" y="6278"/>
                </a:cubicBezTo>
                <a:cubicBezTo>
                  <a:pt x="15598" y="6268"/>
                  <a:pt x="15607" y="6239"/>
                  <a:pt x="15617" y="6220"/>
                </a:cubicBezTo>
                <a:cubicBezTo>
                  <a:pt x="15674" y="5875"/>
                  <a:pt x="15722" y="5521"/>
                  <a:pt x="15751" y="5176"/>
                </a:cubicBezTo>
                <a:cubicBezTo>
                  <a:pt x="16461" y="5737"/>
                  <a:pt x="17486" y="6366"/>
                  <a:pt x="18445" y="6366"/>
                </a:cubicBezTo>
                <a:cubicBezTo>
                  <a:pt x="18781" y="6366"/>
                  <a:pt x="19108" y="6289"/>
                  <a:pt x="19411" y="6105"/>
                </a:cubicBezTo>
                <a:cubicBezTo>
                  <a:pt x="20100" y="5693"/>
                  <a:pt x="20263" y="4649"/>
                  <a:pt x="19631" y="4227"/>
                </a:cubicBezTo>
                <a:cubicBezTo>
                  <a:pt x="19985" y="4084"/>
                  <a:pt x="20225" y="3768"/>
                  <a:pt x="20254" y="3384"/>
                </a:cubicBezTo>
                <a:cubicBezTo>
                  <a:pt x="20263" y="3011"/>
                  <a:pt x="20081" y="2666"/>
                  <a:pt x="19765" y="2465"/>
                </a:cubicBezTo>
                <a:cubicBezTo>
                  <a:pt x="20225" y="2053"/>
                  <a:pt x="20005" y="1277"/>
                  <a:pt x="19468" y="980"/>
                </a:cubicBezTo>
                <a:cubicBezTo>
                  <a:pt x="19098" y="769"/>
                  <a:pt x="18645" y="689"/>
                  <a:pt x="18167" y="689"/>
                </a:cubicBezTo>
                <a:cubicBezTo>
                  <a:pt x="17297" y="689"/>
                  <a:pt x="16345" y="956"/>
                  <a:pt x="15665" y="1190"/>
                </a:cubicBezTo>
                <a:cubicBezTo>
                  <a:pt x="15626" y="884"/>
                  <a:pt x="15578" y="587"/>
                  <a:pt x="15511" y="280"/>
                </a:cubicBezTo>
                <a:cubicBezTo>
                  <a:pt x="15503" y="217"/>
                  <a:pt x="15450" y="180"/>
                  <a:pt x="15388" y="180"/>
                </a:cubicBezTo>
                <a:cubicBezTo>
                  <a:pt x="15375" y="180"/>
                  <a:pt x="15362" y="181"/>
                  <a:pt x="15349" y="185"/>
                </a:cubicBezTo>
                <a:cubicBezTo>
                  <a:pt x="15320" y="127"/>
                  <a:pt x="15253" y="98"/>
                  <a:pt x="15195" y="98"/>
                </a:cubicBezTo>
                <a:cubicBezTo>
                  <a:pt x="14328" y="65"/>
                  <a:pt x="13459" y="58"/>
                  <a:pt x="12588" y="58"/>
                </a:cubicBezTo>
                <a:cubicBezTo>
                  <a:pt x="11935" y="58"/>
                  <a:pt x="11282" y="62"/>
                  <a:pt x="10628" y="62"/>
                </a:cubicBezTo>
                <a:cubicBezTo>
                  <a:pt x="10410" y="62"/>
                  <a:pt x="10192" y="61"/>
                  <a:pt x="9974" y="60"/>
                </a:cubicBezTo>
                <a:cubicBezTo>
                  <a:pt x="9101" y="60"/>
                  <a:pt x="8181" y="1"/>
                  <a:pt x="7269" y="1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9"/>
          <p:cNvSpPr/>
          <p:nvPr/>
        </p:nvSpPr>
        <p:spPr>
          <a:xfrm rot="218464">
            <a:off x="7667103" y="3468669"/>
            <a:ext cx="1119854" cy="361430"/>
          </a:xfrm>
          <a:custGeom>
            <a:rect b="b" l="l" r="r" t="t"/>
            <a:pathLst>
              <a:path extrusionOk="0" h="6596" w="20436">
                <a:moveTo>
                  <a:pt x="2319" y="1130"/>
                </a:moveTo>
                <a:cubicBezTo>
                  <a:pt x="2432" y="1130"/>
                  <a:pt x="2544" y="1137"/>
                  <a:pt x="2655" y="1152"/>
                </a:cubicBezTo>
                <a:cubicBezTo>
                  <a:pt x="3373" y="1200"/>
                  <a:pt x="4044" y="1430"/>
                  <a:pt x="4705" y="1689"/>
                </a:cubicBezTo>
                <a:cubicBezTo>
                  <a:pt x="4647" y="2666"/>
                  <a:pt x="4638" y="3662"/>
                  <a:pt x="4638" y="4639"/>
                </a:cubicBezTo>
                <a:cubicBezTo>
                  <a:pt x="4621" y="4633"/>
                  <a:pt x="4603" y="4629"/>
                  <a:pt x="4584" y="4629"/>
                </a:cubicBezTo>
                <a:cubicBezTo>
                  <a:pt x="4550" y="4629"/>
                  <a:pt x="4515" y="4640"/>
                  <a:pt x="4485" y="4659"/>
                </a:cubicBezTo>
                <a:cubicBezTo>
                  <a:pt x="3986" y="4984"/>
                  <a:pt x="3459" y="5253"/>
                  <a:pt x="2894" y="5463"/>
                </a:cubicBezTo>
                <a:cubicBezTo>
                  <a:pt x="2609" y="5558"/>
                  <a:pt x="2311" y="5660"/>
                  <a:pt x="2011" y="5660"/>
                </a:cubicBezTo>
                <a:cubicBezTo>
                  <a:pt x="1948" y="5660"/>
                  <a:pt x="1884" y="5655"/>
                  <a:pt x="1821" y="5645"/>
                </a:cubicBezTo>
                <a:cubicBezTo>
                  <a:pt x="1285" y="5559"/>
                  <a:pt x="796" y="5032"/>
                  <a:pt x="1208" y="4534"/>
                </a:cubicBezTo>
                <a:cubicBezTo>
                  <a:pt x="1371" y="4524"/>
                  <a:pt x="1534" y="4467"/>
                  <a:pt x="1668" y="4362"/>
                </a:cubicBezTo>
                <a:cubicBezTo>
                  <a:pt x="1800" y="4247"/>
                  <a:pt x="1673" y="4060"/>
                  <a:pt x="1533" y="4060"/>
                </a:cubicBezTo>
                <a:cubicBezTo>
                  <a:pt x="1520" y="4060"/>
                  <a:pt x="1508" y="4061"/>
                  <a:pt x="1495" y="4065"/>
                </a:cubicBezTo>
                <a:cubicBezTo>
                  <a:pt x="1393" y="4089"/>
                  <a:pt x="1286" y="4105"/>
                  <a:pt x="1182" y="4105"/>
                </a:cubicBezTo>
                <a:cubicBezTo>
                  <a:pt x="925" y="4105"/>
                  <a:pt x="685" y="4012"/>
                  <a:pt x="576" y="3739"/>
                </a:cubicBezTo>
                <a:cubicBezTo>
                  <a:pt x="375" y="3260"/>
                  <a:pt x="863" y="2896"/>
                  <a:pt x="1275" y="2857"/>
                </a:cubicBezTo>
                <a:cubicBezTo>
                  <a:pt x="1352" y="2848"/>
                  <a:pt x="1409" y="2771"/>
                  <a:pt x="1381" y="2695"/>
                </a:cubicBezTo>
                <a:cubicBezTo>
                  <a:pt x="1467" y="2685"/>
                  <a:pt x="1486" y="2580"/>
                  <a:pt x="1409" y="2532"/>
                </a:cubicBezTo>
                <a:cubicBezTo>
                  <a:pt x="672" y="2139"/>
                  <a:pt x="1160" y="1344"/>
                  <a:pt x="1783" y="1190"/>
                </a:cubicBezTo>
                <a:cubicBezTo>
                  <a:pt x="1960" y="1149"/>
                  <a:pt x="2140" y="1130"/>
                  <a:pt x="2319" y="1130"/>
                </a:cubicBezTo>
                <a:close/>
                <a:moveTo>
                  <a:pt x="15262" y="750"/>
                </a:moveTo>
                <a:cubicBezTo>
                  <a:pt x="15368" y="2398"/>
                  <a:pt x="15406" y="4026"/>
                  <a:pt x="15358" y="5674"/>
                </a:cubicBezTo>
                <a:cubicBezTo>
                  <a:pt x="14496" y="4639"/>
                  <a:pt x="13576" y="3653"/>
                  <a:pt x="12609" y="2714"/>
                </a:cubicBezTo>
                <a:cubicBezTo>
                  <a:pt x="12599" y="2704"/>
                  <a:pt x="12599" y="2704"/>
                  <a:pt x="12589" y="2704"/>
                </a:cubicBezTo>
                <a:cubicBezTo>
                  <a:pt x="13509" y="2091"/>
                  <a:pt x="14391" y="1430"/>
                  <a:pt x="15262" y="750"/>
                </a:cubicBezTo>
                <a:close/>
                <a:moveTo>
                  <a:pt x="5069" y="664"/>
                </a:moveTo>
                <a:lnTo>
                  <a:pt x="5069" y="664"/>
                </a:lnTo>
                <a:cubicBezTo>
                  <a:pt x="5749" y="1363"/>
                  <a:pt x="6506" y="1976"/>
                  <a:pt x="7311" y="2522"/>
                </a:cubicBezTo>
                <a:cubicBezTo>
                  <a:pt x="7598" y="2714"/>
                  <a:pt x="7933" y="2963"/>
                  <a:pt x="8278" y="3202"/>
                </a:cubicBezTo>
                <a:cubicBezTo>
                  <a:pt x="7359" y="4189"/>
                  <a:pt x="6324" y="5051"/>
                  <a:pt x="5184" y="5770"/>
                </a:cubicBezTo>
                <a:cubicBezTo>
                  <a:pt x="5002" y="5425"/>
                  <a:pt x="5040" y="4908"/>
                  <a:pt x="5040" y="4467"/>
                </a:cubicBezTo>
                <a:cubicBezTo>
                  <a:pt x="5069" y="3202"/>
                  <a:pt x="5155" y="1928"/>
                  <a:pt x="5069" y="664"/>
                </a:cubicBezTo>
                <a:close/>
                <a:moveTo>
                  <a:pt x="18267" y="1139"/>
                </a:moveTo>
                <a:cubicBezTo>
                  <a:pt x="18338" y="1139"/>
                  <a:pt x="18409" y="1140"/>
                  <a:pt x="18481" y="1143"/>
                </a:cubicBezTo>
                <a:cubicBezTo>
                  <a:pt x="18836" y="1162"/>
                  <a:pt x="20436" y="1708"/>
                  <a:pt x="19458" y="2331"/>
                </a:cubicBezTo>
                <a:cubicBezTo>
                  <a:pt x="19369" y="2301"/>
                  <a:pt x="19275" y="2286"/>
                  <a:pt x="19182" y="2286"/>
                </a:cubicBezTo>
                <a:cubicBezTo>
                  <a:pt x="19127" y="2286"/>
                  <a:pt x="19072" y="2291"/>
                  <a:pt x="19018" y="2302"/>
                </a:cubicBezTo>
                <a:cubicBezTo>
                  <a:pt x="18807" y="2340"/>
                  <a:pt x="18855" y="2666"/>
                  <a:pt x="19066" y="2666"/>
                </a:cubicBezTo>
                <a:cubicBezTo>
                  <a:pt x="19458" y="2666"/>
                  <a:pt x="19851" y="2896"/>
                  <a:pt x="19890" y="3327"/>
                </a:cubicBezTo>
                <a:cubicBezTo>
                  <a:pt x="19918" y="3701"/>
                  <a:pt x="19612" y="4007"/>
                  <a:pt x="19267" y="4084"/>
                </a:cubicBezTo>
                <a:cubicBezTo>
                  <a:pt x="19248" y="4084"/>
                  <a:pt x="19219" y="4074"/>
                  <a:pt x="19200" y="4065"/>
                </a:cubicBezTo>
                <a:cubicBezTo>
                  <a:pt x="19191" y="4063"/>
                  <a:pt x="19183" y="4062"/>
                  <a:pt x="19175" y="4062"/>
                </a:cubicBezTo>
                <a:cubicBezTo>
                  <a:pt x="19138" y="4062"/>
                  <a:pt x="19107" y="4079"/>
                  <a:pt x="19075" y="4103"/>
                </a:cubicBezTo>
                <a:cubicBezTo>
                  <a:pt x="19056" y="4103"/>
                  <a:pt x="19027" y="4093"/>
                  <a:pt x="18999" y="4093"/>
                </a:cubicBezTo>
                <a:cubicBezTo>
                  <a:pt x="18993" y="4092"/>
                  <a:pt x="18987" y="4092"/>
                  <a:pt x="18982" y="4092"/>
                </a:cubicBezTo>
                <a:cubicBezTo>
                  <a:pt x="18877" y="4092"/>
                  <a:pt x="18823" y="4258"/>
                  <a:pt x="18951" y="4285"/>
                </a:cubicBezTo>
                <a:cubicBezTo>
                  <a:pt x="18999" y="4294"/>
                  <a:pt x="19056" y="4304"/>
                  <a:pt x="19114" y="4314"/>
                </a:cubicBezTo>
                <a:cubicBezTo>
                  <a:pt x="19114" y="4314"/>
                  <a:pt x="19123" y="4323"/>
                  <a:pt x="19123" y="4323"/>
                </a:cubicBezTo>
                <a:cubicBezTo>
                  <a:pt x="20302" y="4802"/>
                  <a:pt x="19391" y="5751"/>
                  <a:pt x="18855" y="5904"/>
                </a:cubicBezTo>
                <a:cubicBezTo>
                  <a:pt x="18717" y="5944"/>
                  <a:pt x="18577" y="5961"/>
                  <a:pt x="18437" y="5961"/>
                </a:cubicBezTo>
                <a:cubicBezTo>
                  <a:pt x="18107" y="5961"/>
                  <a:pt x="17775" y="5868"/>
                  <a:pt x="17466" y="5760"/>
                </a:cubicBezTo>
                <a:cubicBezTo>
                  <a:pt x="16872" y="5540"/>
                  <a:pt x="16307" y="5253"/>
                  <a:pt x="15780" y="4908"/>
                </a:cubicBezTo>
                <a:cubicBezTo>
                  <a:pt x="15866" y="3796"/>
                  <a:pt x="15847" y="2685"/>
                  <a:pt x="15722" y="1583"/>
                </a:cubicBezTo>
                <a:lnTo>
                  <a:pt x="15751" y="1583"/>
                </a:lnTo>
                <a:cubicBezTo>
                  <a:pt x="16383" y="1363"/>
                  <a:pt x="17025" y="1229"/>
                  <a:pt x="17686" y="1162"/>
                </a:cubicBezTo>
                <a:cubicBezTo>
                  <a:pt x="17882" y="1148"/>
                  <a:pt x="18074" y="1139"/>
                  <a:pt x="18267" y="1139"/>
                </a:cubicBezTo>
                <a:close/>
                <a:moveTo>
                  <a:pt x="12388" y="2829"/>
                </a:moveTo>
                <a:cubicBezTo>
                  <a:pt x="12398" y="2857"/>
                  <a:pt x="12407" y="2877"/>
                  <a:pt x="12417" y="2886"/>
                </a:cubicBezTo>
                <a:cubicBezTo>
                  <a:pt x="13298" y="3959"/>
                  <a:pt x="14228" y="4984"/>
                  <a:pt x="15214" y="5961"/>
                </a:cubicBezTo>
                <a:cubicBezTo>
                  <a:pt x="15244" y="5991"/>
                  <a:pt x="15279" y="6003"/>
                  <a:pt x="15315" y="6003"/>
                </a:cubicBezTo>
                <a:cubicBezTo>
                  <a:pt x="15326" y="6003"/>
                  <a:pt x="15337" y="6002"/>
                  <a:pt x="15349" y="6000"/>
                </a:cubicBezTo>
                <a:cubicBezTo>
                  <a:pt x="15349" y="6009"/>
                  <a:pt x="15349" y="6019"/>
                  <a:pt x="15349" y="6038"/>
                </a:cubicBezTo>
                <a:cubicBezTo>
                  <a:pt x="12819" y="6096"/>
                  <a:pt x="10290" y="6143"/>
                  <a:pt x="7751" y="6153"/>
                </a:cubicBezTo>
                <a:cubicBezTo>
                  <a:pt x="7330" y="6153"/>
                  <a:pt x="6904" y="6166"/>
                  <a:pt x="6477" y="6166"/>
                </a:cubicBezTo>
                <a:cubicBezTo>
                  <a:pt x="6263" y="6166"/>
                  <a:pt x="6049" y="6163"/>
                  <a:pt x="5835" y="6153"/>
                </a:cubicBezTo>
                <a:cubicBezTo>
                  <a:pt x="5653" y="6153"/>
                  <a:pt x="5471" y="6086"/>
                  <a:pt x="5328" y="5961"/>
                </a:cubicBezTo>
                <a:cubicBezTo>
                  <a:pt x="6554" y="5310"/>
                  <a:pt x="7665" y="4448"/>
                  <a:pt x="8614" y="3423"/>
                </a:cubicBezTo>
                <a:cubicBezTo>
                  <a:pt x="9054" y="3691"/>
                  <a:pt x="9524" y="3911"/>
                  <a:pt x="9984" y="3969"/>
                </a:cubicBezTo>
                <a:cubicBezTo>
                  <a:pt x="10028" y="3973"/>
                  <a:pt x="10072" y="3975"/>
                  <a:pt x="10117" y="3975"/>
                </a:cubicBezTo>
                <a:cubicBezTo>
                  <a:pt x="10919" y="3975"/>
                  <a:pt x="11753" y="3264"/>
                  <a:pt x="12388" y="2829"/>
                </a:cubicBezTo>
                <a:close/>
                <a:moveTo>
                  <a:pt x="7269" y="1"/>
                </a:moveTo>
                <a:cubicBezTo>
                  <a:pt x="6540" y="1"/>
                  <a:pt x="5816" y="39"/>
                  <a:pt x="5126" y="175"/>
                </a:cubicBezTo>
                <a:cubicBezTo>
                  <a:pt x="5050" y="194"/>
                  <a:pt x="5050" y="309"/>
                  <a:pt x="5126" y="338"/>
                </a:cubicBezTo>
                <a:cubicBezTo>
                  <a:pt x="5874" y="491"/>
                  <a:pt x="6669" y="530"/>
                  <a:pt x="7468" y="530"/>
                </a:cubicBezTo>
                <a:cubicBezTo>
                  <a:pt x="8271" y="530"/>
                  <a:pt x="9078" y="491"/>
                  <a:pt x="9844" y="491"/>
                </a:cubicBezTo>
                <a:cubicBezTo>
                  <a:pt x="9887" y="491"/>
                  <a:pt x="9931" y="491"/>
                  <a:pt x="9974" y="491"/>
                </a:cubicBezTo>
                <a:cubicBezTo>
                  <a:pt x="11250" y="506"/>
                  <a:pt x="12526" y="538"/>
                  <a:pt x="13802" y="538"/>
                </a:cubicBezTo>
                <a:cubicBezTo>
                  <a:pt x="14164" y="538"/>
                  <a:pt x="14526" y="536"/>
                  <a:pt x="14889" y="529"/>
                </a:cubicBezTo>
                <a:lnTo>
                  <a:pt x="14889" y="529"/>
                </a:lnTo>
                <a:cubicBezTo>
                  <a:pt x="14180" y="1056"/>
                  <a:pt x="13452" y="1574"/>
                  <a:pt x="12714" y="2062"/>
                </a:cubicBezTo>
                <a:cubicBezTo>
                  <a:pt x="11966" y="2572"/>
                  <a:pt x="10970" y="3442"/>
                  <a:pt x="10013" y="3442"/>
                </a:cubicBezTo>
                <a:cubicBezTo>
                  <a:pt x="9855" y="3442"/>
                  <a:pt x="9698" y="3418"/>
                  <a:pt x="9543" y="3365"/>
                </a:cubicBezTo>
                <a:cubicBezTo>
                  <a:pt x="7886" y="2800"/>
                  <a:pt x="6429" y="1315"/>
                  <a:pt x="5031" y="300"/>
                </a:cubicBezTo>
                <a:cubicBezTo>
                  <a:pt x="5011" y="285"/>
                  <a:pt x="4990" y="278"/>
                  <a:pt x="4968" y="278"/>
                </a:cubicBezTo>
                <a:cubicBezTo>
                  <a:pt x="4947" y="278"/>
                  <a:pt x="4925" y="285"/>
                  <a:pt x="4906" y="300"/>
                </a:cubicBezTo>
                <a:cubicBezTo>
                  <a:pt x="4858" y="319"/>
                  <a:pt x="4829" y="357"/>
                  <a:pt x="4829" y="405"/>
                </a:cubicBezTo>
                <a:cubicBezTo>
                  <a:pt x="4791" y="702"/>
                  <a:pt x="4762" y="1008"/>
                  <a:pt x="4734" y="1305"/>
                </a:cubicBezTo>
                <a:cubicBezTo>
                  <a:pt x="4094" y="1058"/>
                  <a:pt x="3173" y="731"/>
                  <a:pt x="2342" y="731"/>
                </a:cubicBezTo>
                <a:cubicBezTo>
                  <a:pt x="1853" y="731"/>
                  <a:pt x="1396" y="844"/>
                  <a:pt x="1045" y="1152"/>
                </a:cubicBezTo>
                <a:cubicBezTo>
                  <a:pt x="633" y="1516"/>
                  <a:pt x="585" y="2273"/>
                  <a:pt x="1016" y="2570"/>
                </a:cubicBezTo>
                <a:cubicBezTo>
                  <a:pt x="461" y="2599"/>
                  <a:pt x="1" y="3260"/>
                  <a:pt x="145" y="3796"/>
                </a:cubicBezTo>
                <a:cubicBezTo>
                  <a:pt x="250" y="4112"/>
                  <a:pt x="499" y="4362"/>
                  <a:pt x="815" y="4467"/>
                </a:cubicBezTo>
                <a:cubicBezTo>
                  <a:pt x="470" y="4860"/>
                  <a:pt x="691" y="5597"/>
                  <a:pt x="1189" y="5894"/>
                </a:cubicBezTo>
                <a:cubicBezTo>
                  <a:pt x="1448" y="6046"/>
                  <a:pt x="1734" y="6110"/>
                  <a:pt x="2031" y="6110"/>
                </a:cubicBezTo>
                <a:cubicBezTo>
                  <a:pt x="2952" y="6110"/>
                  <a:pt x="3979" y="5498"/>
                  <a:pt x="4638" y="5013"/>
                </a:cubicBezTo>
                <a:lnTo>
                  <a:pt x="4638" y="5224"/>
                </a:lnTo>
                <a:cubicBezTo>
                  <a:pt x="4638" y="6163"/>
                  <a:pt x="4925" y="6488"/>
                  <a:pt x="5845" y="6536"/>
                </a:cubicBezTo>
                <a:cubicBezTo>
                  <a:pt x="6720" y="6579"/>
                  <a:pt x="7600" y="6595"/>
                  <a:pt x="8482" y="6595"/>
                </a:cubicBezTo>
                <a:cubicBezTo>
                  <a:pt x="10789" y="6595"/>
                  <a:pt x="13112" y="6481"/>
                  <a:pt x="15406" y="6412"/>
                </a:cubicBezTo>
                <a:cubicBezTo>
                  <a:pt x="15483" y="6412"/>
                  <a:pt x="15559" y="6364"/>
                  <a:pt x="15578" y="6278"/>
                </a:cubicBezTo>
                <a:cubicBezTo>
                  <a:pt x="15598" y="6268"/>
                  <a:pt x="15607" y="6239"/>
                  <a:pt x="15617" y="6220"/>
                </a:cubicBezTo>
                <a:cubicBezTo>
                  <a:pt x="15674" y="5875"/>
                  <a:pt x="15722" y="5521"/>
                  <a:pt x="15751" y="5176"/>
                </a:cubicBezTo>
                <a:cubicBezTo>
                  <a:pt x="16461" y="5737"/>
                  <a:pt x="17486" y="6366"/>
                  <a:pt x="18445" y="6366"/>
                </a:cubicBezTo>
                <a:cubicBezTo>
                  <a:pt x="18781" y="6366"/>
                  <a:pt x="19108" y="6289"/>
                  <a:pt x="19411" y="6105"/>
                </a:cubicBezTo>
                <a:cubicBezTo>
                  <a:pt x="20100" y="5693"/>
                  <a:pt x="20263" y="4649"/>
                  <a:pt x="19631" y="4227"/>
                </a:cubicBezTo>
                <a:cubicBezTo>
                  <a:pt x="19985" y="4084"/>
                  <a:pt x="20225" y="3768"/>
                  <a:pt x="20254" y="3384"/>
                </a:cubicBezTo>
                <a:cubicBezTo>
                  <a:pt x="20263" y="3011"/>
                  <a:pt x="20081" y="2666"/>
                  <a:pt x="19765" y="2465"/>
                </a:cubicBezTo>
                <a:cubicBezTo>
                  <a:pt x="20225" y="2053"/>
                  <a:pt x="20005" y="1277"/>
                  <a:pt x="19468" y="980"/>
                </a:cubicBezTo>
                <a:cubicBezTo>
                  <a:pt x="19098" y="769"/>
                  <a:pt x="18645" y="689"/>
                  <a:pt x="18167" y="689"/>
                </a:cubicBezTo>
                <a:cubicBezTo>
                  <a:pt x="17297" y="689"/>
                  <a:pt x="16345" y="956"/>
                  <a:pt x="15665" y="1190"/>
                </a:cubicBezTo>
                <a:cubicBezTo>
                  <a:pt x="15626" y="884"/>
                  <a:pt x="15578" y="587"/>
                  <a:pt x="15511" y="280"/>
                </a:cubicBezTo>
                <a:cubicBezTo>
                  <a:pt x="15503" y="217"/>
                  <a:pt x="15450" y="180"/>
                  <a:pt x="15388" y="180"/>
                </a:cubicBezTo>
                <a:cubicBezTo>
                  <a:pt x="15375" y="180"/>
                  <a:pt x="15362" y="181"/>
                  <a:pt x="15349" y="185"/>
                </a:cubicBezTo>
                <a:cubicBezTo>
                  <a:pt x="15320" y="127"/>
                  <a:pt x="15253" y="98"/>
                  <a:pt x="15195" y="98"/>
                </a:cubicBezTo>
                <a:cubicBezTo>
                  <a:pt x="14328" y="65"/>
                  <a:pt x="13459" y="58"/>
                  <a:pt x="12588" y="58"/>
                </a:cubicBezTo>
                <a:cubicBezTo>
                  <a:pt x="11935" y="58"/>
                  <a:pt x="11282" y="62"/>
                  <a:pt x="10628" y="62"/>
                </a:cubicBezTo>
                <a:cubicBezTo>
                  <a:pt x="10410" y="62"/>
                  <a:pt x="10192" y="61"/>
                  <a:pt x="9974" y="60"/>
                </a:cubicBezTo>
                <a:cubicBezTo>
                  <a:pt x="9101" y="60"/>
                  <a:pt x="8181" y="1"/>
                  <a:pt x="7269" y="1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50"/>
          <p:cNvSpPr/>
          <p:nvPr/>
        </p:nvSpPr>
        <p:spPr>
          <a:xfrm>
            <a:off x="1265700" y="1260975"/>
            <a:ext cx="6612600" cy="2974800"/>
          </a:xfrm>
          <a:prstGeom prst="roundRect">
            <a:avLst>
              <a:gd fmla="val 50000" name="adj"/>
            </a:avLst>
          </a:prstGeom>
          <a:solidFill>
            <a:srgbClr val="67C6EA">
              <a:alpha val="1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0"/>
          <p:cNvSpPr txBox="1"/>
          <p:nvPr/>
        </p:nvSpPr>
        <p:spPr>
          <a:xfrm>
            <a:off x="1080502" y="2233575"/>
            <a:ext cx="6917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Thank you!</a:t>
            </a:r>
            <a:endParaRPr b="1" sz="72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grpSp>
        <p:nvGrpSpPr>
          <p:cNvPr id="886" name="Google Shape;886;p50"/>
          <p:cNvGrpSpPr/>
          <p:nvPr/>
        </p:nvGrpSpPr>
        <p:grpSpPr>
          <a:xfrm>
            <a:off x="822702" y="1296355"/>
            <a:ext cx="681094" cy="551050"/>
            <a:chOff x="5137200" y="3730975"/>
            <a:chExt cx="468750" cy="379250"/>
          </a:xfrm>
        </p:grpSpPr>
        <p:sp>
          <p:nvSpPr>
            <p:cNvPr id="887" name="Google Shape;887;p50"/>
            <p:cNvSpPr/>
            <p:nvPr/>
          </p:nvSpPr>
          <p:spPr>
            <a:xfrm>
              <a:off x="5137200" y="3730975"/>
              <a:ext cx="468750" cy="379250"/>
            </a:xfrm>
            <a:custGeom>
              <a:rect b="b" l="l" r="r" t="t"/>
              <a:pathLst>
                <a:path extrusionOk="0" h="15170" w="18750">
                  <a:moveTo>
                    <a:pt x="10429" y="469"/>
                  </a:moveTo>
                  <a:cubicBezTo>
                    <a:pt x="11338" y="469"/>
                    <a:pt x="12242" y="551"/>
                    <a:pt x="13116" y="791"/>
                  </a:cubicBezTo>
                  <a:cubicBezTo>
                    <a:pt x="15971" y="1576"/>
                    <a:pt x="18117" y="4355"/>
                    <a:pt x="17379" y="7382"/>
                  </a:cubicBezTo>
                  <a:cubicBezTo>
                    <a:pt x="16675" y="10289"/>
                    <a:pt x="13672" y="11337"/>
                    <a:pt x="10965" y="11337"/>
                  </a:cubicBezTo>
                  <a:cubicBezTo>
                    <a:pt x="10764" y="11337"/>
                    <a:pt x="10564" y="11331"/>
                    <a:pt x="10366" y="11320"/>
                  </a:cubicBezTo>
                  <a:cubicBezTo>
                    <a:pt x="10271" y="11320"/>
                    <a:pt x="10184" y="11387"/>
                    <a:pt x="10165" y="11482"/>
                  </a:cubicBezTo>
                  <a:cubicBezTo>
                    <a:pt x="9964" y="12584"/>
                    <a:pt x="10232" y="13724"/>
                    <a:pt x="10903" y="14625"/>
                  </a:cubicBezTo>
                  <a:cubicBezTo>
                    <a:pt x="9207" y="14251"/>
                    <a:pt x="7224" y="13533"/>
                    <a:pt x="7291" y="11511"/>
                  </a:cubicBezTo>
                  <a:cubicBezTo>
                    <a:pt x="7291" y="11384"/>
                    <a:pt x="7183" y="11298"/>
                    <a:pt x="7072" y="11298"/>
                  </a:cubicBezTo>
                  <a:cubicBezTo>
                    <a:pt x="7025" y="11298"/>
                    <a:pt x="6977" y="11314"/>
                    <a:pt x="6937" y="11348"/>
                  </a:cubicBezTo>
                  <a:cubicBezTo>
                    <a:pt x="6917" y="11310"/>
                    <a:pt x="6870" y="11291"/>
                    <a:pt x="6831" y="11291"/>
                  </a:cubicBezTo>
                  <a:cubicBezTo>
                    <a:pt x="4293" y="11176"/>
                    <a:pt x="1524" y="10927"/>
                    <a:pt x="824" y="8014"/>
                  </a:cubicBezTo>
                  <a:cubicBezTo>
                    <a:pt x="489" y="6606"/>
                    <a:pt x="480" y="5025"/>
                    <a:pt x="1236" y="3751"/>
                  </a:cubicBezTo>
                  <a:cubicBezTo>
                    <a:pt x="1955" y="2525"/>
                    <a:pt x="3220" y="1730"/>
                    <a:pt x="4532" y="1279"/>
                  </a:cubicBezTo>
                  <a:cubicBezTo>
                    <a:pt x="5902" y="810"/>
                    <a:pt x="7349" y="657"/>
                    <a:pt x="8795" y="542"/>
                  </a:cubicBezTo>
                  <a:cubicBezTo>
                    <a:pt x="9338" y="499"/>
                    <a:pt x="9884" y="469"/>
                    <a:pt x="10429" y="469"/>
                  </a:cubicBezTo>
                  <a:close/>
                  <a:moveTo>
                    <a:pt x="10219" y="0"/>
                  </a:moveTo>
                  <a:cubicBezTo>
                    <a:pt x="8777" y="0"/>
                    <a:pt x="7321" y="208"/>
                    <a:pt x="6007" y="455"/>
                  </a:cubicBezTo>
                  <a:cubicBezTo>
                    <a:pt x="2798" y="1059"/>
                    <a:pt x="1" y="3061"/>
                    <a:pt x="192" y="6616"/>
                  </a:cubicBezTo>
                  <a:cubicBezTo>
                    <a:pt x="269" y="8177"/>
                    <a:pt x="729" y="9835"/>
                    <a:pt x="2108" y="10735"/>
                  </a:cubicBezTo>
                  <a:cubicBezTo>
                    <a:pt x="3178" y="11431"/>
                    <a:pt x="4493" y="11601"/>
                    <a:pt x="5771" y="11601"/>
                  </a:cubicBezTo>
                  <a:cubicBezTo>
                    <a:pt x="6130" y="11601"/>
                    <a:pt x="6485" y="11587"/>
                    <a:pt x="6831" y="11569"/>
                  </a:cubicBezTo>
                  <a:cubicBezTo>
                    <a:pt x="6841" y="11569"/>
                    <a:pt x="6850" y="11569"/>
                    <a:pt x="6860" y="11559"/>
                  </a:cubicBezTo>
                  <a:lnTo>
                    <a:pt x="6860" y="11559"/>
                  </a:lnTo>
                  <a:cubicBezTo>
                    <a:pt x="6812" y="14021"/>
                    <a:pt x="9437" y="14807"/>
                    <a:pt x="11411" y="15161"/>
                  </a:cubicBezTo>
                  <a:cubicBezTo>
                    <a:pt x="11431" y="15167"/>
                    <a:pt x="11451" y="15169"/>
                    <a:pt x="11470" y="15169"/>
                  </a:cubicBezTo>
                  <a:cubicBezTo>
                    <a:pt x="11648" y="15169"/>
                    <a:pt x="11760" y="14945"/>
                    <a:pt x="11621" y="14807"/>
                  </a:cubicBezTo>
                  <a:cubicBezTo>
                    <a:pt x="11047" y="14232"/>
                    <a:pt x="10232" y="12967"/>
                    <a:pt x="10520" y="12076"/>
                  </a:cubicBezTo>
                  <a:cubicBezTo>
                    <a:pt x="10607" y="11810"/>
                    <a:pt x="10783" y="11756"/>
                    <a:pt x="11002" y="11756"/>
                  </a:cubicBezTo>
                  <a:cubicBezTo>
                    <a:pt x="11149" y="11756"/>
                    <a:pt x="11315" y="11781"/>
                    <a:pt x="11486" y="11781"/>
                  </a:cubicBezTo>
                  <a:cubicBezTo>
                    <a:pt x="11509" y="11781"/>
                    <a:pt x="11531" y="11780"/>
                    <a:pt x="11554" y="11779"/>
                  </a:cubicBezTo>
                  <a:cubicBezTo>
                    <a:pt x="11928" y="11760"/>
                    <a:pt x="12302" y="11722"/>
                    <a:pt x="12666" y="11655"/>
                  </a:cubicBezTo>
                  <a:cubicBezTo>
                    <a:pt x="14103" y="11425"/>
                    <a:pt x="15530" y="10850"/>
                    <a:pt x="16546" y="9787"/>
                  </a:cubicBezTo>
                  <a:cubicBezTo>
                    <a:pt x="18749" y="7478"/>
                    <a:pt x="18213" y="3789"/>
                    <a:pt x="15894" y="1778"/>
                  </a:cubicBezTo>
                  <a:cubicBezTo>
                    <a:pt x="14336" y="428"/>
                    <a:pt x="12291" y="0"/>
                    <a:pt x="10219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0"/>
            <p:cNvSpPr/>
            <p:nvPr/>
          </p:nvSpPr>
          <p:spPr>
            <a:xfrm>
              <a:off x="5492400" y="3873050"/>
              <a:ext cx="48625" cy="41450"/>
            </a:xfrm>
            <a:custGeom>
              <a:rect b="b" l="l" r="r" t="t"/>
              <a:pathLst>
                <a:path extrusionOk="0" h="1658" w="1945">
                  <a:moveTo>
                    <a:pt x="1009" y="366"/>
                  </a:moveTo>
                  <a:cubicBezTo>
                    <a:pt x="1120" y="366"/>
                    <a:pt x="1230" y="406"/>
                    <a:pt x="1322" y="501"/>
                  </a:cubicBezTo>
                  <a:cubicBezTo>
                    <a:pt x="1523" y="703"/>
                    <a:pt x="1456" y="1086"/>
                    <a:pt x="1217" y="1239"/>
                  </a:cubicBezTo>
                  <a:cubicBezTo>
                    <a:pt x="1147" y="1281"/>
                    <a:pt x="1069" y="1300"/>
                    <a:pt x="990" y="1300"/>
                  </a:cubicBezTo>
                  <a:cubicBezTo>
                    <a:pt x="765" y="1300"/>
                    <a:pt x="533" y="1145"/>
                    <a:pt x="470" y="933"/>
                  </a:cubicBezTo>
                  <a:cubicBezTo>
                    <a:pt x="431" y="818"/>
                    <a:pt x="441" y="703"/>
                    <a:pt x="489" y="597"/>
                  </a:cubicBezTo>
                  <a:cubicBezTo>
                    <a:pt x="517" y="597"/>
                    <a:pt x="556" y="578"/>
                    <a:pt x="584" y="549"/>
                  </a:cubicBezTo>
                  <a:cubicBezTo>
                    <a:pt x="696" y="443"/>
                    <a:pt x="854" y="366"/>
                    <a:pt x="1009" y="366"/>
                  </a:cubicBezTo>
                  <a:close/>
                  <a:moveTo>
                    <a:pt x="1000" y="1"/>
                  </a:moveTo>
                  <a:cubicBezTo>
                    <a:pt x="954" y="1"/>
                    <a:pt x="908" y="5"/>
                    <a:pt x="862" y="13"/>
                  </a:cubicBezTo>
                  <a:cubicBezTo>
                    <a:pt x="355" y="13"/>
                    <a:pt x="0" y="636"/>
                    <a:pt x="153" y="1086"/>
                  </a:cubicBezTo>
                  <a:cubicBezTo>
                    <a:pt x="288" y="1443"/>
                    <a:pt x="626" y="1657"/>
                    <a:pt x="981" y="1657"/>
                  </a:cubicBezTo>
                  <a:cubicBezTo>
                    <a:pt x="1131" y="1657"/>
                    <a:pt x="1285" y="1619"/>
                    <a:pt x="1428" y="1536"/>
                  </a:cubicBezTo>
                  <a:cubicBezTo>
                    <a:pt x="1830" y="1268"/>
                    <a:pt x="1945" y="626"/>
                    <a:pt x="1610" y="262"/>
                  </a:cubicBezTo>
                  <a:cubicBezTo>
                    <a:pt x="1443" y="95"/>
                    <a:pt x="1223" y="1"/>
                    <a:pt x="1000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5503175" y="3882200"/>
              <a:ext cx="27325" cy="23375"/>
            </a:xfrm>
            <a:custGeom>
              <a:rect b="b" l="l" r="r" t="t"/>
              <a:pathLst>
                <a:path extrusionOk="0" h="935" w="1093">
                  <a:moveTo>
                    <a:pt x="578" y="0"/>
                  </a:moveTo>
                  <a:cubicBezTo>
                    <a:pt x="423" y="0"/>
                    <a:pt x="265" y="77"/>
                    <a:pt x="153" y="183"/>
                  </a:cubicBezTo>
                  <a:cubicBezTo>
                    <a:pt x="125" y="212"/>
                    <a:pt x="86" y="231"/>
                    <a:pt x="58" y="231"/>
                  </a:cubicBezTo>
                  <a:cubicBezTo>
                    <a:pt x="10" y="337"/>
                    <a:pt x="0" y="452"/>
                    <a:pt x="39" y="567"/>
                  </a:cubicBezTo>
                  <a:cubicBezTo>
                    <a:pt x="102" y="779"/>
                    <a:pt x="334" y="934"/>
                    <a:pt x="559" y="934"/>
                  </a:cubicBezTo>
                  <a:cubicBezTo>
                    <a:pt x="638" y="934"/>
                    <a:pt x="716" y="915"/>
                    <a:pt x="786" y="873"/>
                  </a:cubicBezTo>
                  <a:cubicBezTo>
                    <a:pt x="1016" y="729"/>
                    <a:pt x="1092" y="337"/>
                    <a:pt x="891" y="135"/>
                  </a:cubicBezTo>
                  <a:cubicBezTo>
                    <a:pt x="799" y="40"/>
                    <a:pt x="689" y="0"/>
                    <a:pt x="578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0"/>
            <p:cNvSpPr/>
            <p:nvPr/>
          </p:nvSpPr>
          <p:spPr>
            <a:xfrm>
              <a:off x="5357300" y="3874175"/>
              <a:ext cx="46025" cy="38575"/>
            </a:xfrm>
            <a:custGeom>
              <a:rect b="b" l="l" r="r" t="t"/>
              <a:pathLst>
                <a:path extrusionOk="0" h="1543" w="1841">
                  <a:moveTo>
                    <a:pt x="892" y="350"/>
                  </a:moveTo>
                  <a:cubicBezTo>
                    <a:pt x="1002" y="350"/>
                    <a:pt x="1111" y="388"/>
                    <a:pt x="1198" y="466"/>
                  </a:cubicBezTo>
                  <a:cubicBezTo>
                    <a:pt x="1438" y="658"/>
                    <a:pt x="1323" y="974"/>
                    <a:pt x="1093" y="1108"/>
                  </a:cubicBezTo>
                  <a:cubicBezTo>
                    <a:pt x="1018" y="1161"/>
                    <a:pt x="934" y="1185"/>
                    <a:pt x="851" y="1185"/>
                  </a:cubicBezTo>
                  <a:cubicBezTo>
                    <a:pt x="677" y="1185"/>
                    <a:pt x="509" y="1078"/>
                    <a:pt x="451" y="897"/>
                  </a:cubicBezTo>
                  <a:cubicBezTo>
                    <a:pt x="413" y="782"/>
                    <a:pt x="403" y="658"/>
                    <a:pt x="442" y="543"/>
                  </a:cubicBezTo>
                  <a:cubicBezTo>
                    <a:pt x="489" y="543"/>
                    <a:pt x="528" y="524"/>
                    <a:pt x="556" y="485"/>
                  </a:cubicBezTo>
                  <a:cubicBezTo>
                    <a:pt x="651" y="395"/>
                    <a:pt x="772" y="350"/>
                    <a:pt x="892" y="350"/>
                  </a:cubicBezTo>
                  <a:close/>
                  <a:moveTo>
                    <a:pt x="873" y="0"/>
                  </a:moveTo>
                  <a:cubicBezTo>
                    <a:pt x="790" y="0"/>
                    <a:pt x="706" y="12"/>
                    <a:pt x="624" y="35"/>
                  </a:cubicBezTo>
                  <a:cubicBezTo>
                    <a:pt x="614" y="30"/>
                    <a:pt x="602" y="28"/>
                    <a:pt x="590" y="28"/>
                  </a:cubicBezTo>
                  <a:cubicBezTo>
                    <a:pt x="578" y="28"/>
                    <a:pt x="566" y="30"/>
                    <a:pt x="556" y="35"/>
                  </a:cubicBezTo>
                  <a:cubicBezTo>
                    <a:pt x="125" y="179"/>
                    <a:pt x="1" y="744"/>
                    <a:pt x="173" y="1118"/>
                  </a:cubicBezTo>
                  <a:cubicBezTo>
                    <a:pt x="305" y="1405"/>
                    <a:pt x="571" y="1542"/>
                    <a:pt x="845" y="1542"/>
                  </a:cubicBezTo>
                  <a:cubicBezTo>
                    <a:pt x="1011" y="1542"/>
                    <a:pt x="1179" y="1492"/>
                    <a:pt x="1323" y="1395"/>
                  </a:cubicBezTo>
                  <a:cubicBezTo>
                    <a:pt x="1706" y="1137"/>
                    <a:pt x="1840" y="600"/>
                    <a:pt x="1486" y="246"/>
                  </a:cubicBezTo>
                  <a:cubicBezTo>
                    <a:pt x="1318" y="85"/>
                    <a:pt x="1098" y="0"/>
                    <a:pt x="873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0"/>
            <p:cNvSpPr/>
            <p:nvPr/>
          </p:nvSpPr>
          <p:spPr>
            <a:xfrm>
              <a:off x="5367375" y="3882825"/>
              <a:ext cx="25875" cy="21100"/>
            </a:xfrm>
            <a:custGeom>
              <a:rect b="b" l="l" r="r" t="t"/>
              <a:pathLst>
                <a:path extrusionOk="0" h="844" w="1035">
                  <a:moveTo>
                    <a:pt x="481" y="0"/>
                  </a:moveTo>
                  <a:cubicBezTo>
                    <a:pt x="361" y="0"/>
                    <a:pt x="242" y="46"/>
                    <a:pt x="153" y="139"/>
                  </a:cubicBezTo>
                  <a:cubicBezTo>
                    <a:pt x="129" y="164"/>
                    <a:pt x="89" y="189"/>
                    <a:pt x="54" y="189"/>
                  </a:cubicBezTo>
                  <a:cubicBezTo>
                    <a:pt x="49" y="189"/>
                    <a:pt x="44" y="188"/>
                    <a:pt x="39" y="187"/>
                  </a:cubicBezTo>
                  <a:lnTo>
                    <a:pt x="39" y="187"/>
                  </a:lnTo>
                  <a:cubicBezTo>
                    <a:pt x="0" y="312"/>
                    <a:pt x="0" y="436"/>
                    <a:pt x="48" y="551"/>
                  </a:cubicBezTo>
                  <a:cubicBezTo>
                    <a:pt x="106" y="732"/>
                    <a:pt x="274" y="844"/>
                    <a:pt x="447" y="844"/>
                  </a:cubicBezTo>
                  <a:cubicBezTo>
                    <a:pt x="531" y="844"/>
                    <a:pt x="615" y="818"/>
                    <a:pt x="690" y="762"/>
                  </a:cubicBezTo>
                  <a:cubicBezTo>
                    <a:pt x="920" y="628"/>
                    <a:pt x="1035" y="312"/>
                    <a:pt x="795" y="120"/>
                  </a:cubicBezTo>
                  <a:cubicBezTo>
                    <a:pt x="707" y="41"/>
                    <a:pt x="593" y="0"/>
                    <a:pt x="481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0"/>
            <p:cNvSpPr/>
            <p:nvPr/>
          </p:nvSpPr>
          <p:spPr>
            <a:xfrm>
              <a:off x="5217675" y="3874425"/>
              <a:ext cx="48875" cy="41475"/>
            </a:xfrm>
            <a:custGeom>
              <a:rect b="b" l="l" r="r" t="t"/>
              <a:pathLst>
                <a:path extrusionOk="0" h="1659" w="1955">
                  <a:moveTo>
                    <a:pt x="852" y="214"/>
                  </a:moveTo>
                  <a:cubicBezTo>
                    <a:pt x="1408" y="214"/>
                    <a:pt x="1761" y="989"/>
                    <a:pt x="1131" y="1261"/>
                  </a:cubicBezTo>
                  <a:cubicBezTo>
                    <a:pt x="1046" y="1297"/>
                    <a:pt x="968" y="1314"/>
                    <a:pt x="898" y="1314"/>
                  </a:cubicBezTo>
                  <a:cubicBezTo>
                    <a:pt x="448" y="1314"/>
                    <a:pt x="296" y="654"/>
                    <a:pt x="652" y="332"/>
                  </a:cubicBezTo>
                  <a:cubicBezTo>
                    <a:pt x="671" y="303"/>
                    <a:pt x="690" y="264"/>
                    <a:pt x="690" y="236"/>
                  </a:cubicBezTo>
                  <a:cubicBezTo>
                    <a:pt x="746" y="221"/>
                    <a:pt x="800" y="214"/>
                    <a:pt x="852" y="214"/>
                  </a:cubicBezTo>
                  <a:close/>
                  <a:moveTo>
                    <a:pt x="971" y="0"/>
                  </a:moveTo>
                  <a:cubicBezTo>
                    <a:pt x="848" y="0"/>
                    <a:pt x="723" y="27"/>
                    <a:pt x="604" y="82"/>
                  </a:cubicBezTo>
                  <a:cubicBezTo>
                    <a:pt x="580" y="68"/>
                    <a:pt x="554" y="61"/>
                    <a:pt x="527" y="61"/>
                  </a:cubicBezTo>
                  <a:cubicBezTo>
                    <a:pt x="501" y="61"/>
                    <a:pt x="475" y="68"/>
                    <a:pt x="451" y="82"/>
                  </a:cubicBezTo>
                  <a:cubicBezTo>
                    <a:pt x="87" y="322"/>
                    <a:pt x="1" y="839"/>
                    <a:pt x="192" y="1222"/>
                  </a:cubicBezTo>
                  <a:cubicBezTo>
                    <a:pt x="337" y="1500"/>
                    <a:pt x="624" y="1659"/>
                    <a:pt x="919" y="1659"/>
                  </a:cubicBezTo>
                  <a:cubicBezTo>
                    <a:pt x="1053" y="1659"/>
                    <a:pt x="1188" y="1626"/>
                    <a:pt x="1313" y="1558"/>
                  </a:cubicBezTo>
                  <a:cubicBezTo>
                    <a:pt x="1715" y="1357"/>
                    <a:pt x="1955" y="868"/>
                    <a:pt x="1715" y="446"/>
                  </a:cubicBezTo>
                  <a:cubicBezTo>
                    <a:pt x="1559" y="161"/>
                    <a:pt x="1272" y="0"/>
                    <a:pt x="971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0"/>
            <p:cNvSpPr/>
            <p:nvPr/>
          </p:nvSpPr>
          <p:spPr>
            <a:xfrm>
              <a:off x="5225050" y="3879800"/>
              <a:ext cx="36725" cy="27475"/>
            </a:xfrm>
            <a:custGeom>
              <a:rect b="b" l="l" r="r" t="t"/>
              <a:pathLst>
                <a:path extrusionOk="0" h="1099" w="1469">
                  <a:moveTo>
                    <a:pt x="551" y="1"/>
                  </a:moveTo>
                  <a:cubicBezTo>
                    <a:pt x="500" y="1"/>
                    <a:pt x="448" y="7"/>
                    <a:pt x="395" y="21"/>
                  </a:cubicBezTo>
                  <a:cubicBezTo>
                    <a:pt x="395" y="49"/>
                    <a:pt x="376" y="88"/>
                    <a:pt x="357" y="117"/>
                  </a:cubicBezTo>
                  <a:cubicBezTo>
                    <a:pt x="1" y="439"/>
                    <a:pt x="153" y="1099"/>
                    <a:pt x="603" y="1099"/>
                  </a:cubicBezTo>
                  <a:cubicBezTo>
                    <a:pt x="673" y="1099"/>
                    <a:pt x="751" y="1082"/>
                    <a:pt x="836" y="1046"/>
                  </a:cubicBezTo>
                  <a:cubicBezTo>
                    <a:pt x="1469" y="773"/>
                    <a:pt x="1110" y="1"/>
                    <a:pt x="551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" name="Google Shape;894;p50"/>
          <p:cNvGrpSpPr/>
          <p:nvPr/>
        </p:nvGrpSpPr>
        <p:grpSpPr>
          <a:xfrm>
            <a:off x="277900" y="309925"/>
            <a:ext cx="314328" cy="248002"/>
            <a:chOff x="0" y="803700"/>
            <a:chExt cx="314328" cy="248002"/>
          </a:xfrm>
        </p:grpSpPr>
        <p:sp>
          <p:nvSpPr>
            <p:cNvPr id="895" name="Google Shape;895;p50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0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7" name="Google Shape;897;p50"/>
          <p:cNvSpPr/>
          <p:nvPr/>
        </p:nvSpPr>
        <p:spPr>
          <a:xfrm>
            <a:off x="8471825" y="4389338"/>
            <a:ext cx="424650" cy="379725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8" name="Google Shape;8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37" y="121450"/>
            <a:ext cx="2704077" cy="11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4538" y="31553"/>
            <a:ext cx="1643274" cy="1370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9001" y="309916"/>
            <a:ext cx="2086001" cy="8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1"/>
          <p:cNvSpPr/>
          <p:nvPr/>
        </p:nvSpPr>
        <p:spPr>
          <a:xfrm>
            <a:off x="1053500" y="1260975"/>
            <a:ext cx="7176000" cy="3585000"/>
          </a:xfrm>
          <a:prstGeom prst="roundRect">
            <a:avLst>
              <a:gd fmla="val 50000" name="adj"/>
            </a:avLst>
          </a:prstGeom>
          <a:solidFill>
            <a:srgbClr val="67C6EA">
              <a:alpha val="1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51"/>
          <p:cNvSpPr txBox="1"/>
          <p:nvPr/>
        </p:nvSpPr>
        <p:spPr>
          <a:xfrm>
            <a:off x="1449450" y="1547775"/>
            <a:ext cx="6245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ועכשיו הזמן שלכם כאן ובבית להצביע :)</a:t>
            </a:r>
            <a:endParaRPr b="1" sz="36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  הלינק להצבעה בתגובות  </a:t>
            </a:r>
            <a:endParaRPr b="1" sz="36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יש לכם 5 דקות!</a:t>
            </a:r>
            <a:endParaRPr b="1" sz="36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grpSp>
        <p:nvGrpSpPr>
          <p:cNvPr id="907" name="Google Shape;907;p51"/>
          <p:cNvGrpSpPr/>
          <p:nvPr/>
        </p:nvGrpSpPr>
        <p:grpSpPr>
          <a:xfrm>
            <a:off x="822702" y="1296355"/>
            <a:ext cx="681094" cy="551050"/>
            <a:chOff x="5137200" y="3730975"/>
            <a:chExt cx="468750" cy="379250"/>
          </a:xfrm>
        </p:grpSpPr>
        <p:sp>
          <p:nvSpPr>
            <p:cNvPr id="908" name="Google Shape;908;p51"/>
            <p:cNvSpPr/>
            <p:nvPr/>
          </p:nvSpPr>
          <p:spPr>
            <a:xfrm>
              <a:off x="5137200" y="3730975"/>
              <a:ext cx="468750" cy="379250"/>
            </a:xfrm>
            <a:custGeom>
              <a:rect b="b" l="l" r="r" t="t"/>
              <a:pathLst>
                <a:path extrusionOk="0" h="15170" w="18750">
                  <a:moveTo>
                    <a:pt x="10429" y="469"/>
                  </a:moveTo>
                  <a:cubicBezTo>
                    <a:pt x="11338" y="469"/>
                    <a:pt x="12242" y="551"/>
                    <a:pt x="13116" y="791"/>
                  </a:cubicBezTo>
                  <a:cubicBezTo>
                    <a:pt x="15971" y="1576"/>
                    <a:pt x="18117" y="4355"/>
                    <a:pt x="17379" y="7382"/>
                  </a:cubicBezTo>
                  <a:cubicBezTo>
                    <a:pt x="16675" y="10289"/>
                    <a:pt x="13672" y="11337"/>
                    <a:pt x="10965" y="11337"/>
                  </a:cubicBezTo>
                  <a:cubicBezTo>
                    <a:pt x="10764" y="11337"/>
                    <a:pt x="10564" y="11331"/>
                    <a:pt x="10366" y="11320"/>
                  </a:cubicBezTo>
                  <a:cubicBezTo>
                    <a:pt x="10271" y="11320"/>
                    <a:pt x="10184" y="11387"/>
                    <a:pt x="10165" y="11482"/>
                  </a:cubicBezTo>
                  <a:cubicBezTo>
                    <a:pt x="9964" y="12584"/>
                    <a:pt x="10232" y="13724"/>
                    <a:pt x="10903" y="14625"/>
                  </a:cubicBezTo>
                  <a:cubicBezTo>
                    <a:pt x="9207" y="14251"/>
                    <a:pt x="7224" y="13533"/>
                    <a:pt x="7291" y="11511"/>
                  </a:cubicBezTo>
                  <a:cubicBezTo>
                    <a:pt x="7291" y="11384"/>
                    <a:pt x="7183" y="11298"/>
                    <a:pt x="7072" y="11298"/>
                  </a:cubicBezTo>
                  <a:cubicBezTo>
                    <a:pt x="7025" y="11298"/>
                    <a:pt x="6977" y="11314"/>
                    <a:pt x="6937" y="11348"/>
                  </a:cubicBezTo>
                  <a:cubicBezTo>
                    <a:pt x="6917" y="11310"/>
                    <a:pt x="6870" y="11291"/>
                    <a:pt x="6831" y="11291"/>
                  </a:cubicBezTo>
                  <a:cubicBezTo>
                    <a:pt x="4293" y="11176"/>
                    <a:pt x="1524" y="10927"/>
                    <a:pt x="824" y="8014"/>
                  </a:cubicBezTo>
                  <a:cubicBezTo>
                    <a:pt x="489" y="6606"/>
                    <a:pt x="480" y="5025"/>
                    <a:pt x="1236" y="3751"/>
                  </a:cubicBezTo>
                  <a:cubicBezTo>
                    <a:pt x="1955" y="2525"/>
                    <a:pt x="3220" y="1730"/>
                    <a:pt x="4532" y="1279"/>
                  </a:cubicBezTo>
                  <a:cubicBezTo>
                    <a:pt x="5902" y="810"/>
                    <a:pt x="7349" y="657"/>
                    <a:pt x="8795" y="542"/>
                  </a:cubicBezTo>
                  <a:cubicBezTo>
                    <a:pt x="9338" y="499"/>
                    <a:pt x="9884" y="469"/>
                    <a:pt x="10429" y="469"/>
                  </a:cubicBezTo>
                  <a:close/>
                  <a:moveTo>
                    <a:pt x="10219" y="0"/>
                  </a:moveTo>
                  <a:cubicBezTo>
                    <a:pt x="8777" y="0"/>
                    <a:pt x="7321" y="208"/>
                    <a:pt x="6007" y="455"/>
                  </a:cubicBezTo>
                  <a:cubicBezTo>
                    <a:pt x="2798" y="1059"/>
                    <a:pt x="1" y="3061"/>
                    <a:pt x="192" y="6616"/>
                  </a:cubicBezTo>
                  <a:cubicBezTo>
                    <a:pt x="269" y="8177"/>
                    <a:pt x="729" y="9835"/>
                    <a:pt x="2108" y="10735"/>
                  </a:cubicBezTo>
                  <a:cubicBezTo>
                    <a:pt x="3178" y="11431"/>
                    <a:pt x="4493" y="11601"/>
                    <a:pt x="5771" y="11601"/>
                  </a:cubicBezTo>
                  <a:cubicBezTo>
                    <a:pt x="6130" y="11601"/>
                    <a:pt x="6485" y="11587"/>
                    <a:pt x="6831" y="11569"/>
                  </a:cubicBezTo>
                  <a:cubicBezTo>
                    <a:pt x="6841" y="11569"/>
                    <a:pt x="6850" y="11569"/>
                    <a:pt x="6860" y="11559"/>
                  </a:cubicBezTo>
                  <a:lnTo>
                    <a:pt x="6860" y="11559"/>
                  </a:lnTo>
                  <a:cubicBezTo>
                    <a:pt x="6812" y="14021"/>
                    <a:pt x="9437" y="14807"/>
                    <a:pt x="11411" y="15161"/>
                  </a:cubicBezTo>
                  <a:cubicBezTo>
                    <a:pt x="11431" y="15167"/>
                    <a:pt x="11451" y="15169"/>
                    <a:pt x="11470" y="15169"/>
                  </a:cubicBezTo>
                  <a:cubicBezTo>
                    <a:pt x="11648" y="15169"/>
                    <a:pt x="11760" y="14945"/>
                    <a:pt x="11621" y="14807"/>
                  </a:cubicBezTo>
                  <a:cubicBezTo>
                    <a:pt x="11047" y="14232"/>
                    <a:pt x="10232" y="12967"/>
                    <a:pt x="10520" y="12076"/>
                  </a:cubicBezTo>
                  <a:cubicBezTo>
                    <a:pt x="10607" y="11810"/>
                    <a:pt x="10783" y="11756"/>
                    <a:pt x="11002" y="11756"/>
                  </a:cubicBezTo>
                  <a:cubicBezTo>
                    <a:pt x="11149" y="11756"/>
                    <a:pt x="11315" y="11781"/>
                    <a:pt x="11486" y="11781"/>
                  </a:cubicBezTo>
                  <a:cubicBezTo>
                    <a:pt x="11509" y="11781"/>
                    <a:pt x="11531" y="11780"/>
                    <a:pt x="11554" y="11779"/>
                  </a:cubicBezTo>
                  <a:cubicBezTo>
                    <a:pt x="11928" y="11760"/>
                    <a:pt x="12302" y="11722"/>
                    <a:pt x="12666" y="11655"/>
                  </a:cubicBezTo>
                  <a:cubicBezTo>
                    <a:pt x="14103" y="11425"/>
                    <a:pt x="15530" y="10850"/>
                    <a:pt x="16546" y="9787"/>
                  </a:cubicBezTo>
                  <a:cubicBezTo>
                    <a:pt x="18749" y="7478"/>
                    <a:pt x="18213" y="3789"/>
                    <a:pt x="15894" y="1778"/>
                  </a:cubicBezTo>
                  <a:cubicBezTo>
                    <a:pt x="14336" y="428"/>
                    <a:pt x="12291" y="0"/>
                    <a:pt x="10219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1"/>
            <p:cNvSpPr/>
            <p:nvPr/>
          </p:nvSpPr>
          <p:spPr>
            <a:xfrm>
              <a:off x="5492400" y="3873050"/>
              <a:ext cx="48625" cy="41450"/>
            </a:xfrm>
            <a:custGeom>
              <a:rect b="b" l="l" r="r" t="t"/>
              <a:pathLst>
                <a:path extrusionOk="0" h="1658" w="1945">
                  <a:moveTo>
                    <a:pt x="1009" y="366"/>
                  </a:moveTo>
                  <a:cubicBezTo>
                    <a:pt x="1120" y="366"/>
                    <a:pt x="1230" y="406"/>
                    <a:pt x="1322" y="501"/>
                  </a:cubicBezTo>
                  <a:cubicBezTo>
                    <a:pt x="1523" y="703"/>
                    <a:pt x="1456" y="1086"/>
                    <a:pt x="1217" y="1239"/>
                  </a:cubicBezTo>
                  <a:cubicBezTo>
                    <a:pt x="1147" y="1281"/>
                    <a:pt x="1069" y="1300"/>
                    <a:pt x="990" y="1300"/>
                  </a:cubicBezTo>
                  <a:cubicBezTo>
                    <a:pt x="765" y="1300"/>
                    <a:pt x="533" y="1145"/>
                    <a:pt x="470" y="933"/>
                  </a:cubicBezTo>
                  <a:cubicBezTo>
                    <a:pt x="431" y="818"/>
                    <a:pt x="441" y="703"/>
                    <a:pt x="489" y="597"/>
                  </a:cubicBezTo>
                  <a:cubicBezTo>
                    <a:pt x="517" y="597"/>
                    <a:pt x="556" y="578"/>
                    <a:pt x="584" y="549"/>
                  </a:cubicBezTo>
                  <a:cubicBezTo>
                    <a:pt x="696" y="443"/>
                    <a:pt x="854" y="366"/>
                    <a:pt x="1009" y="366"/>
                  </a:cubicBezTo>
                  <a:close/>
                  <a:moveTo>
                    <a:pt x="1000" y="1"/>
                  </a:moveTo>
                  <a:cubicBezTo>
                    <a:pt x="954" y="1"/>
                    <a:pt x="908" y="5"/>
                    <a:pt x="862" y="13"/>
                  </a:cubicBezTo>
                  <a:cubicBezTo>
                    <a:pt x="355" y="13"/>
                    <a:pt x="0" y="636"/>
                    <a:pt x="153" y="1086"/>
                  </a:cubicBezTo>
                  <a:cubicBezTo>
                    <a:pt x="288" y="1443"/>
                    <a:pt x="626" y="1657"/>
                    <a:pt x="981" y="1657"/>
                  </a:cubicBezTo>
                  <a:cubicBezTo>
                    <a:pt x="1131" y="1657"/>
                    <a:pt x="1285" y="1619"/>
                    <a:pt x="1428" y="1536"/>
                  </a:cubicBezTo>
                  <a:cubicBezTo>
                    <a:pt x="1830" y="1268"/>
                    <a:pt x="1945" y="626"/>
                    <a:pt x="1610" y="262"/>
                  </a:cubicBezTo>
                  <a:cubicBezTo>
                    <a:pt x="1443" y="95"/>
                    <a:pt x="1223" y="1"/>
                    <a:pt x="1000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5503175" y="3882200"/>
              <a:ext cx="27325" cy="23375"/>
            </a:xfrm>
            <a:custGeom>
              <a:rect b="b" l="l" r="r" t="t"/>
              <a:pathLst>
                <a:path extrusionOk="0" h="935" w="1093">
                  <a:moveTo>
                    <a:pt x="578" y="0"/>
                  </a:moveTo>
                  <a:cubicBezTo>
                    <a:pt x="423" y="0"/>
                    <a:pt x="265" y="77"/>
                    <a:pt x="153" y="183"/>
                  </a:cubicBezTo>
                  <a:cubicBezTo>
                    <a:pt x="125" y="212"/>
                    <a:pt x="86" y="231"/>
                    <a:pt x="58" y="231"/>
                  </a:cubicBezTo>
                  <a:cubicBezTo>
                    <a:pt x="10" y="337"/>
                    <a:pt x="0" y="452"/>
                    <a:pt x="39" y="567"/>
                  </a:cubicBezTo>
                  <a:cubicBezTo>
                    <a:pt x="102" y="779"/>
                    <a:pt x="334" y="934"/>
                    <a:pt x="559" y="934"/>
                  </a:cubicBezTo>
                  <a:cubicBezTo>
                    <a:pt x="638" y="934"/>
                    <a:pt x="716" y="915"/>
                    <a:pt x="786" y="873"/>
                  </a:cubicBezTo>
                  <a:cubicBezTo>
                    <a:pt x="1016" y="729"/>
                    <a:pt x="1092" y="337"/>
                    <a:pt x="891" y="135"/>
                  </a:cubicBezTo>
                  <a:cubicBezTo>
                    <a:pt x="799" y="40"/>
                    <a:pt x="689" y="0"/>
                    <a:pt x="578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5357300" y="3874175"/>
              <a:ext cx="46025" cy="38575"/>
            </a:xfrm>
            <a:custGeom>
              <a:rect b="b" l="l" r="r" t="t"/>
              <a:pathLst>
                <a:path extrusionOk="0" h="1543" w="1841">
                  <a:moveTo>
                    <a:pt x="892" y="350"/>
                  </a:moveTo>
                  <a:cubicBezTo>
                    <a:pt x="1002" y="350"/>
                    <a:pt x="1111" y="388"/>
                    <a:pt x="1198" y="466"/>
                  </a:cubicBezTo>
                  <a:cubicBezTo>
                    <a:pt x="1438" y="658"/>
                    <a:pt x="1323" y="974"/>
                    <a:pt x="1093" y="1108"/>
                  </a:cubicBezTo>
                  <a:cubicBezTo>
                    <a:pt x="1018" y="1161"/>
                    <a:pt x="934" y="1185"/>
                    <a:pt x="851" y="1185"/>
                  </a:cubicBezTo>
                  <a:cubicBezTo>
                    <a:pt x="677" y="1185"/>
                    <a:pt x="509" y="1078"/>
                    <a:pt x="451" y="897"/>
                  </a:cubicBezTo>
                  <a:cubicBezTo>
                    <a:pt x="413" y="782"/>
                    <a:pt x="403" y="658"/>
                    <a:pt x="442" y="543"/>
                  </a:cubicBezTo>
                  <a:cubicBezTo>
                    <a:pt x="489" y="543"/>
                    <a:pt x="528" y="524"/>
                    <a:pt x="556" y="485"/>
                  </a:cubicBezTo>
                  <a:cubicBezTo>
                    <a:pt x="651" y="395"/>
                    <a:pt x="772" y="350"/>
                    <a:pt x="892" y="350"/>
                  </a:cubicBezTo>
                  <a:close/>
                  <a:moveTo>
                    <a:pt x="873" y="0"/>
                  </a:moveTo>
                  <a:cubicBezTo>
                    <a:pt x="790" y="0"/>
                    <a:pt x="706" y="12"/>
                    <a:pt x="624" y="35"/>
                  </a:cubicBezTo>
                  <a:cubicBezTo>
                    <a:pt x="614" y="30"/>
                    <a:pt x="602" y="28"/>
                    <a:pt x="590" y="28"/>
                  </a:cubicBezTo>
                  <a:cubicBezTo>
                    <a:pt x="578" y="28"/>
                    <a:pt x="566" y="30"/>
                    <a:pt x="556" y="35"/>
                  </a:cubicBezTo>
                  <a:cubicBezTo>
                    <a:pt x="125" y="179"/>
                    <a:pt x="1" y="744"/>
                    <a:pt x="173" y="1118"/>
                  </a:cubicBezTo>
                  <a:cubicBezTo>
                    <a:pt x="305" y="1405"/>
                    <a:pt x="571" y="1542"/>
                    <a:pt x="845" y="1542"/>
                  </a:cubicBezTo>
                  <a:cubicBezTo>
                    <a:pt x="1011" y="1542"/>
                    <a:pt x="1179" y="1492"/>
                    <a:pt x="1323" y="1395"/>
                  </a:cubicBezTo>
                  <a:cubicBezTo>
                    <a:pt x="1706" y="1137"/>
                    <a:pt x="1840" y="600"/>
                    <a:pt x="1486" y="246"/>
                  </a:cubicBezTo>
                  <a:cubicBezTo>
                    <a:pt x="1318" y="85"/>
                    <a:pt x="1098" y="0"/>
                    <a:pt x="873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5367375" y="3882825"/>
              <a:ext cx="25875" cy="21100"/>
            </a:xfrm>
            <a:custGeom>
              <a:rect b="b" l="l" r="r" t="t"/>
              <a:pathLst>
                <a:path extrusionOk="0" h="844" w="1035">
                  <a:moveTo>
                    <a:pt x="481" y="0"/>
                  </a:moveTo>
                  <a:cubicBezTo>
                    <a:pt x="361" y="0"/>
                    <a:pt x="242" y="46"/>
                    <a:pt x="153" y="139"/>
                  </a:cubicBezTo>
                  <a:cubicBezTo>
                    <a:pt x="129" y="164"/>
                    <a:pt x="89" y="189"/>
                    <a:pt x="54" y="189"/>
                  </a:cubicBezTo>
                  <a:cubicBezTo>
                    <a:pt x="49" y="189"/>
                    <a:pt x="44" y="188"/>
                    <a:pt x="39" y="187"/>
                  </a:cubicBezTo>
                  <a:lnTo>
                    <a:pt x="39" y="187"/>
                  </a:lnTo>
                  <a:cubicBezTo>
                    <a:pt x="0" y="312"/>
                    <a:pt x="0" y="436"/>
                    <a:pt x="48" y="551"/>
                  </a:cubicBezTo>
                  <a:cubicBezTo>
                    <a:pt x="106" y="732"/>
                    <a:pt x="274" y="844"/>
                    <a:pt x="447" y="844"/>
                  </a:cubicBezTo>
                  <a:cubicBezTo>
                    <a:pt x="531" y="844"/>
                    <a:pt x="615" y="818"/>
                    <a:pt x="690" y="762"/>
                  </a:cubicBezTo>
                  <a:cubicBezTo>
                    <a:pt x="920" y="628"/>
                    <a:pt x="1035" y="312"/>
                    <a:pt x="795" y="120"/>
                  </a:cubicBezTo>
                  <a:cubicBezTo>
                    <a:pt x="707" y="41"/>
                    <a:pt x="593" y="0"/>
                    <a:pt x="481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5217675" y="3874425"/>
              <a:ext cx="48875" cy="41475"/>
            </a:xfrm>
            <a:custGeom>
              <a:rect b="b" l="l" r="r" t="t"/>
              <a:pathLst>
                <a:path extrusionOk="0" h="1659" w="1955">
                  <a:moveTo>
                    <a:pt x="852" y="214"/>
                  </a:moveTo>
                  <a:cubicBezTo>
                    <a:pt x="1408" y="214"/>
                    <a:pt x="1761" y="989"/>
                    <a:pt x="1131" y="1261"/>
                  </a:cubicBezTo>
                  <a:cubicBezTo>
                    <a:pt x="1046" y="1297"/>
                    <a:pt x="968" y="1314"/>
                    <a:pt x="898" y="1314"/>
                  </a:cubicBezTo>
                  <a:cubicBezTo>
                    <a:pt x="448" y="1314"/>
                    <a:pt x="296" y="654"/>
                    <a:pt x="652" y="332"/>
                  </a:cubicBezTo>
                  <a:cubicBezTo>
                    <a:pt x="671" y="303"/>
                    <a:pt x="690" y="264"/>
                    <a:pt x="690" y="236"/>
                  </a:cubicBezTo>
                  <a:cubicBezTo>
                    <a:pt x="746" y="221"/>
                    <a:pt x="800" y="214"/>
                    <a:pt x="852" y="214"/>
                  </a:cubicBezTo>
                  <a:close/>
                  <a:moveTo>
                    <a:pt x="971" y="0"/>
                  </a:moveTo>
                  <a:cubicBezTo>
                    <a:pt x="848" y="0"/>
                    <a:pt x="723" y="27"/>
                    <a:pt x="604" y="82"/>
                  </a:cubicBezTo>
                  <a:cubicBezTo>
                    <a:pt x="580" y="68"/>
                    <a:pt x="554" y="61"/>
                    <a:pt x="527" y="61"/>
                  </a:cubicBezTo>
                  <a:cubicBezTo>
                    <a:pt x="501" y="61"/>
                    <a:pt x="475" y="68"/>
                    <a:pt x="451" y="82"/>
                  </a:cubicBezTo>
                  <a:cubicBezTo>
                    <a:pt x="87" y="322"/>
                    <a:pt x="1" y="839"/>
                    <a:pt x="192" y="1222"/>
                  </a:cubicBezTo>
                  <a:cubicBezTo>
                    <a:pt x="337" y="1500"/>
                    <a:pt x="624" y="1659"/>
                    <a:pt x="919" y="1659"/>
                  </a:cubicBezTo>
                  <a:cubicBezTo>
                    <a:pt x="1053" y="1659"/>
                    <a:pt x="1188" y="1626"/>
                    <a:pt x="1313" y="1558"/>
                  </a:cubicBezTo>
                  <a:cubicBezTo>
                    <a:pt x="1715" y="1357"/>
                    <a:pt x="1955" y="868"/>
                    <a:pt x="1715" y="446"/>
                  </a:cubicBezTo>
                  <a:cubicBezTo>
                    <a:pt x="1559" y="161"/>
                    <a:pt x="1272" y="0"/>
                    <a:pt x="971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5225050" y="3879800"/>
              <a:ext cx="36725" cy="27475"/>
            </a:xfrm>
            <a:custGeom>
              <a:rect b="b" l="l" r="r" t="t"/>
              <a:pathLst>
                <a:path extrusionOk="0" h="1099" w="1469">
                  <a:moveTo>
                    <a:pt x="551" y="1"/>
                  </a:moveTo>
                  <a:cubicBezTo>
                    <a:pt x="500" y="1"/>
                    <a:pt x="448" y="7"/>
                    <a:pt x="395" y="21"/>
                  </a:cubicBezTo>
                  <a:cubicBezTo>
                    <a:pt x="395" y="49"/>
                    <a:pt x="376" y="88"/>
                    <a:pt x="357" y="117"/>
                  </a:cubicBezTo>
                  <a:cubicBezTo>
                    <a:pt x="1" y="439"/>
                    <a:pt x="153" y="1099"/>
                    <a:pt x="603" y="1099"/>
                  </a:cubicBezTo>
                  <a:cubicBezTo>
                    <a:pt x="673" y="1099"/>
                    <a:pt x="751" y="1082"/>
                    <a:pt x="836" y="1046"/>
                  </a:cubicBezTo>
                  <a:cubicBezTo>
                    <a:pt x="1469" y="773"/>
                    <a:pt x="1110" y="1"/>
                    <a:pt x="551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" name="Google Shape;915;p51"/>
          <p:cNvGrpSpPr/>
          <p:nvPr/>
        </p:nvGrpSpPr>
        <p:grpSpPr>
          <a:xfrm>
            <a:off x="277900" y="309925"/>
            <a:ext cx="314328" cy="248002"/>
            <a:chOff x="0" y="803700"/>
            <a:chExt cx="314328" cy="248002"/>
          </a:xfrm>
        </p:grpSpPr>
        <p:sp>
          <p:nvSpPr>
            <p:cNvPr id="916" name="Google Shape;916;p51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8" name="Google Shape;918;p51"/>
          <p:cNvSpPr/>
          <p:nvPr/>
        </p:nvSpPr>
        <p:spPr>
          <a:xfrm>
            <a:off x="8471825" y="4389338"/>
            <a:ext cx="424650" cy="379725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9" name="Google Shape;9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37" y="121450"/>
            <a:ext cx="2704077" cy="11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4538" y="31553"/>
            <a:ext cx="1643274" cy="1370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9001" y="309916"/>
            <a:ext cx="2086001" cy="8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oogle Shape;926;p52"/>
          <p:cNvGrpSpPr/>
          <p:nvPr/>
        </p:nvGrpSpPr>
        <p:grpSpPr>
          <a:xfrm>
            <a:off x="822702" y="1296355"/>
            <a:ext cx="681094" cy="551050"/>
            <a:chOff x="5137200" y="3730975"/>
            <a:chExt cx="468750" cy="379250"/>
          </a:xfrm>
        </p:grpSpPr>
        <p:sp>
          <p:nvSpPr>
            <p:cNvPr id="927" name="Google Shape;927;p52"/>
            <p:cNvSpPr/>
            <p:nvPr/>
          </p:nvSpPr>
          <p:spPr>
            <a:xfrm>
              <a:off x="5137200" y="3730975"/>
              <a:ext cx="468750" cy="379250"/>
            </a:xfrm>
            <a:custGeom>
              <a:rect b="b" l="l" r="r" t="t"/>
              <a:pathLst>
                <a:path extrusionOk="0" h="15170" w="18750">
                  <a:moveTo>
                    <a:pt x="10429" y="469"/>
                  </a:moveTo>
                  <a:cubicBezTo>
                    <a:pt x="11338" y="469"/>
                    <a:pt x="12242" y="551"/>
                    <a:pt x="13116" y="791"/>
                  </a:cubicBezTo>
                  <a:cubicBezTo>
                    <a:pt x="15971" y="1576"/>
                    <a:pt x="18117" y="4355"/>
                    <a:pt x="17379" y="7382"/>
                  </a:cubicBezTo>
                  <a:cubicBezTo>
                    <a:pt x="16675" y="10289"/>
                    <a:pt x="13672" y="11337"/>
                    <a:pt x="10965" y="11337"/>
                  </a:cubicBezTo>
                  <a:cubicBezTo>
                    <a:pt x="10764" y="11337"/>
                    <a:pt x="10564" y="11331"/>
                    <a:pt x="10366" y="11320"/>
                  </a:cubicBezTo>
                  <a:cubicBezTo>
                    <a:pt x="10271" y="11320"/>
                    <a:pt x="10184" y="11387"/>
                    <a:pt x="10165" y="11482"/>
                  </a:cubicBezTo>
                  <a:cubicBezTo>
                    <a:pt x="9964" y="12584"/>
                    <a:pt x="10232" y="13724"/>
                    <a:pt x="10903" y="14625"/>
                  </a:cubicBezTo>
                  <a:cubicBezTo>
                    <a:pt x="9207" y="14251"/>
                    <a:pt x="7224" y="13533"/>
                    <a:pt x="7291" y="11511"/>
                  </a:cubicBezTo>
                  <a:cubicBezTo>
                    <a:pt x="7291" y="11384"/>
                    <a:pt x="7183" y="11298"/>
                    <a:pt x="7072" y="11298"/>
                  </a:cubicBezTo>
                  <a:cubicBezTo>
                    <a:pt x="7025" y="11298"/>
                    <a:pt x="6977" y="11314"/>
                    <a:pt x="6937" y="11348"/>
                  </a:cubicBezTo>
                  <a:cubicBezTo>
                    <a:pt x="6917" y="11310"/>
                    <a:pt x="6870" y="11291"/>
                    <a:pt x="6831" y="11291"/>
                  </a:cubicBezTo>
                  <a:cubicBezTo>
                    <a:pt x="4293" y="11176"/>
                    <a:pt x="1524" y="10927"/>
                    <a:pt x="824" y="8014"/>
                  </a:cubicBezTo>
                  <a:cubicBezTo>
                    <a:pt x="489" y="6606"/>
                    <a:pt x="480" y="5025"/>
                    <a:pt x="1236" y="3751"/>
                  </a:cubicBezTo>
                  <a:cubicBezTo>
                    <a:pt x="1955" y="2525"/>
                    <a:pt x="3220" y="1730"/>
                    <a:pt x="4532" y="1279"/>
                  </a:cubicBezTo>
                  <a:cubicBezTo>
                    <a:pt x="5902" y="810"/>
                    <a:pt x="7349" y="657"/>
                    <a:pt x="8795" y="542"/>
                  </a:cubicBezTo>
                  <a:cubicBezTo>
                    <a:pt x="9338" y="499"/>
                    <a:pt x="9884" y="469"/>
                    <a:pt x="10429" y="469"/>
                  </a:cubicBezTo>
                  <a:close/>
                  <a:moveTo>
                    <a:pt x="10219" y="0"/>
                  </a:moveTo>
                  <a:cubicBezTo>
                    <a:pt x="8777" y="0"/>
                    <a:pt x="7321" y="208"/>
                    <a:pt x="6007" y="455"/>
                  </a:cubicBezTo>
                  <a:cubicBezTo>
                    <a:pt x="2798" y="1059"/>
                    <a:pt x="1" y="3061"/>
                    <a:pt x="192" y="6616"/>
                  </a:cubicBezTo>
                  <a:cubicBezTo>
                    <a:pt x="269" y="8177"/>
                    <a:pt x="729" y="9835"/>
                    <a:pt x="2108" y="10735"/>
                  </a:cubicBezTo>
                  <a:cubicBezTo>
                    <a:pt x="3178" y="11431"/>
                    <a:pt x="4493" y="11601"/>
                    <a:pt x="5771" y="11601"/>
                  </a:cubicBezTo>
                  <a:cubicBezTo>
                    <a:pt x="6130" y="11601"/>
                    <a:pt x="6485" y="11587"/>
                    <a:pt x="6831" y="11569"/>
                  </a:cubicBezTo>
                  <a:cubicBezTo>
                    <a:pt x="6841" y="11569"/>
                    <a:pt x="6850" y="11569"/>
                    <a:pt x="6860" y="11559"/>
                  </a:cubicBezTo>
                  <a:lnTo>
                    <a:pt x="6860" y="11559"/>
                  </a:lnTo>
                  <a:cubicBezTo>
                    <a:pt x="6812" y="14021"/>
                    <a:pt x="9437" y="14807"/>
                    <a:pt x="11411" y="15161"/>
                  </a:cubicBezTo>
                  <a:cubicBezTo>
                    <a:pt x="11431" y="15167"/>
                    <a:pt x="11451" y="15169"/>
                    <a:pt x="11470" y="15169"/>
                  </a:cubicBezTo>
                  <a:cubicBezTo>
                    <a:pt x="11648" y="15169"/>
                    <a:pt x="11760" y="14945"/>
                    <a:pt x="11621" y="14807"/>
                  </a:cubicBezTo>
                  <a:cubicBezTo>
                    <a:pt x="11047" y="14232"/>
                    <a:pt x="10232" y="12967"/>
                    <a:pt x="10520" y="12076"/>
                  </a:cubicBezTo>
                  <a:cubicBezTo>
                    <a:pt x="10607" y="11810"/>
                    <a:pt x="10783" y="11756"/>
                    <a:pt x="11002" y="11756"/>
                  </a:cubicBezTo>
                  <a:cubicBezTo>
                    <a:pt x="11149" y="11756"/>
                    <a:pt x="11315" y="11781"/>
                    <a:pt x="11486" y="11781"/>
                  </a:cubicBezTo>
                  <a:cubicBezTo>
                    <a:pt x="11509" y="11781"/>
                    <a:pt x="11531" y="11780"/>
                    <a:pt x="11554" y="11779"/>
                  </a:cubicBezTo>
                  <a:cubicBezTo>
                    <a:pt x="11928" y="11760"/>
                    <a:pt x="12302" y="11722"/>
                    <a:pt x="12666" y="11655"/>
                  </a:cubicBezTo>
                  <a:cubicBezTo>
                    <a:pt x="14103" y="11425"/>
                    <a:pt x="15530" y="10850"/>
                    <a:pt x="16546" y="9787"/>
                  </a:cubicBezTo>
                  <a:cubicBezTo>
                    <a:pt x="18749" y="7478"/>
                    <a:pt x="18213" y="3789"/>
                    <a:pt x="15894" y="1778"/>
                  </a:cubicBezTo>
                  <a:cubicBezTo>
                    <a:pt x="14336" y="428"/>
                    <a:pt x="12291" y="0"/>
                    <a:pt x="10219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2"/>
            <p:cNvSpPr/>
            <p:nvPr/>
          </p:nvSpPr>
          <p:spPr>
            <a:xfrm>
              <a:off x="5492400" y="3873050"/>
              <a:ext cx="48625" cy="41450"/>
            </a:xfrm>
            <a:custGeom>
              <a:rect b="b" l="l" r="r" t="t"/>
              <a:pathLst>
                <a:path extrusionOk="0" h="1658" w="1945">
                  <a:moveTo>
                    <a:pt x="1009" y="366"/>
                  </a:moveTo>
                  <a:cubicBezTo>
                    <a:pt x="1120" y="366"/>
                    <a:pt x="1230" y="406"/>
                    <a:pt x="1322" y="501"/>
                  </a:cubicBezTo>
                  <a:cubicBezTo>
                    <a:pt x="1523" y="703"/>
                    <a:pt x="1456" y="1086"/>
                    <a:pt x="1217" y="1239"/>
                  </a:cubicBezTo>
                  <a:cubicBezTo>
                    <a:pt x="1147" y="1281"/>
                    <a:pt x="1069" y="1300"/>
                    <a:pt x="990" y="1300"/>
                  </a:cubicBezTo>
                  <a:cubicBezTo>
                    <a:pt x="765" y="1300"/>
                    <a:pt x="533" y="1145"/>
                    <a:pt x="470" y="933"/>
                  </a:cubicBezTo>
                  <a:cubicBezTo>
                    <a:pt x="431" y="818"/>
                    <a:pt x="441" y="703"/>
                    <a:pt x="489" y="597"/>
                  </a:cubicBezTo>
                  <a:cubicBezTo>
                    <a:pt x="517" y="597"/>
                    <a:pt x="556" y="578"/>
                    <a:pt x="584" y="549"/>
                  </a:cubicBezTo>
                  <a:cubicBezTo>
                    <a:pt x="696" y="443"/>
                    <a:pt x="854" y="366"/>
                    <a:pt x="1009" y="366"/>
                  </a:cubicBezTo>
                  <a:close/>
                  <a:moveTo>
                    <a:pt x="1000" y="1"/>
                  </a:moveTo>
                  <a:cubicBezTo>
                    <a:pt x="954" y="1"/>
                    <a:pt x="908" y="5"/>
                    <a:pt x="862" y="13"/>
                  </a:cubicBezTo>
                  <a:cubicBezTo>
                    <a:pt x="355" y="13"/>
                    <a:pt x="0" y="636"/>
                    <a:pt x="153" y="1086"/>
                  </a:cubicBezTo>
                  <a:cubicBezTo>
                    <a:pt x="288" y="1443"/>
                    <a:pt x="626" y="1657"/>
                    <a:pt x="981" y="1657"/>
                  </a:cubicBezTo>
                  <a:cubicBezTo>
                    <a:pt x="1131" y="1657"/>
                    <a:pt x="1285" y="1619"/>
                    <a:pt x="1428" y="1536"/>
                  </a:cubicBezTo>
                  <a:cubicBezTo>
                    <a:pt x="1830" y="1268"/>
                    <a:pt x="1945" y="626"/>
                    <a:pt x="1610" y="262"/>
                  </a:cubicBezTo>
                  <a:cubicBezTo>
                    <a:pt x="1443" y="95"/>
                    <a:pt x="1223" y="1"/>
                    <a:pt x="1000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2"/>
            <p:cNvSpPr/>
            <p:nvPr/>
          </p:nvSpPr>
          <p:spPr>
            <a:xfrm>
              <a:off x="5503175" y="3882200"/>
              <a:ext cx="27325" cy="23375"/>
            </a:xfrm>
            <a:custGeom>
              <a:rect b="b" l="l" r="r" t="t"/>
              <a:pathLst>
                <a:path extrusionOk="0" h="935" w="1093">
                  <a:moveTo>
                    <a:pt x="578" y="0"/>
                  </a:moveTo>
                  <a:cubicBezTo>
                    <a:pt x="423" y="0"/>
                    <a:pt x="265" y="77"/>
                    <a:pt x="153" y="183"/>
                  </a:cubicBezTo>
                  <a:cubicBezTo>
                    <a:pt x="125" y="212"/>
                    <a:pt x="86" y="231"/>
                    <a:pt x="58" y="231"/>
                  </a:cubicBezTo>
                  <a:cubicBezTo>
                    <a:pt x="10" y="337"/>
                    <a:pt x="0" y="452"/>
                    <a:pt x="39" y="567"/>
                  </a:cubicBezTo>
                  <a:cubicBezTo>
                    <a:pt x="102" y="779"/>
                    <a:pt x="334" y="934"/>
                    <a:pt x="559" y="934"/>
                  </a:cubicBezTo>
                  <a:cubicBezTo>
                    <a:pt x="638" y="934"/>
                    <a:pt x="716" y="915"/>
                    <a:pt x="786" y="873"/>
                  </a:cubicBezTo>
                  <a:cubicBezTo>
                    <a:pt x="1016" y="729"/>
                    <a:pt x="1092" y="337"/>
                    <a:pt x="891" y="135"/>
                  </a:cubicBezTo>
                  <a:cubicBezTo>
                    <a:pt x="799" y="40"/>
                    <a:pt x="689" y="0"/>
                    <a:pt x="578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2"/>
            <p:cNvSpPr/>
            <p:nvPr/>
          </p:nvSpPr>
          <p:spPr>
            <a:xfrm>
              <a:off x="5357300" y="3874175"/>
              <a:ext cx="46025" cy="38575"/>
            </a:xfrm>
            <a:custGeom>
              <a:rect b="b" l="l" r="r" t="t"/>
              <a:pathLst>
                <a:path extrusionOk="0" h="1543" w="1841">
                  <a:moveTo>
                    <a:pt x="892" y="350"/>
                  </a:moveTo>
                  <a:cubicBezTo>
                    <a:pt x="1002" y="350"/>
                    <a:pt x="1111" y="388"/>
                    <a:pt x="1198" y="466"/>
                  </a:cubicBezTo>
                  <a:cubicBezTo>
                    <a:pt x="1438" y="658"/>
                    <a:pt x="1323" y="974"/>
                    <a:pt x="1093" y="1108"/>
                  </a:cubicBezTo>
                  <a:cubicBezTo>
                    <a:pt x="1018" y="1161"/>
                    <a:pt x="934" y="1185"/>
                    <a:pt x="851" y="1185"/>
                  </a:cubicBezTo>
                  <a:cubicBezTo>
                    <a:pt x="677" y="1185"/>
                    <a:pt x="509" y="1078"/>
                    <a:pt x="451" y="897"/>
                  </a:cubicBezTo>
                  <a:cubicBezTo>
                    <a:pt x="413" y="782"/>
                    <a:pt x="403" y="658"/>
                    <a:pt x="442" y="543"/>
                  </a:cubicBezTo>
                  <a:cubicBezTo>
                    <a:pt x="489" y="543"/>
                    <a:pt x="528" y="524"/>
                    <a:pt x="556" y="485"/>
                  </a:cubicBezTo>
                  <a:cubicBezTo>
                    <a:pt x="651" y="395"/>
                    <a:pt x="772" y="350"/>
                    <a:pt x="892" y="350"/>
                  </a:cubicBezTo>
                  <a:close/>
                  <a:moveTo>
                    <a:pt x="873" y="0"/>
                  </a:moveTo>
                  <a:cubicBezTo>
                    <a:pt x="790" y="0"/>
                    <a:pt x="706" y="12"/>
                    <a:pt x="624" y="35"/>
                  </a:cubicBezTo>
                  <a:cubicBezTo>
                    <a:pt x="614" y="30"/>
                    <a:pt x="602" y="28"/>
                    <a:pt x="590" y="28"/>
                  </a:cubicBezTo>
                  <a:cubicBezTo>
                    <a:pt x="578" y="28"/>
                    <a:pt x="566" y="30"/>
                    <a:pt x="556" y="35"/>
                  </a:cubicBezTo>
                  <a:cubicBezTo>
                    <a:pt x="125" y="179"/>
                    <a:pt x="1" y="744"/>
                    <a:pt x="173" y="1118"/>
                  </a:cubicBezTo>
                  <a:cubicBezTo>
                    <a:pt x="305" y="1405"/>
                    <a:pt x="571" y="1542"/>
                    <a:pt x="845" y="1542"/>
                  </a:cubicBezTo>
                  <a:cubicBezTo>
                    <a:pt x="1011" y="1542"/>
                    <a:pt x="1179" y="1492"/>
                    <a:pt x="1323" y="1395"/>
                  </a:cubicBezTo>
                  <a:cubicBezTo>
                    <a:pt x="1706" y="1137"/>
                    <a:pt x="1840" y="600"/>
                    <a:pt x="1486" y="246"/>
                  </a:cubicBezTo>
                  <a:cubicBezTo>
                    <a:pt x="1318" y="85"/>
                    <a:pt x="1098" y="0"/>
                    <a:pt x="873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2"/>
            <p:cNvSpPr/>
            <p:nvPr/>
          </p:nvSpPr>
          <p:spPr>
            <a:xfrm>
              <a:off x="5367375" y="3882825"/>
              <a:ext cx="25875" cy="21100"/>
            </a:xfrm>
            <a:custGeom>
              <a:rect b="b" l="l" r="r" t="t"/>
              <a:pathLst>
                <a:path extrusionOk="0" h="844" w="1035">
                  <a:moveTo>
                    <a:pt x="481" y="0"/>
                  </a:moveTo>
                  <a:cubicBezTo>
                    <a:pt x="361" y="0"/>
                    <a:pt x="242" y="46"/>
                    <a:pt x="153" y="139"/>
                  </a:cubicBezTo>
                  <a:cubicBezTo>
                    <a:pt x="129" y="164"/>
                    <a:pt x="89" y="189"/>
                    <a:pt x="54" y="189"/>
                  </a:cubicBezTo>
                  <a:cubicBezTo>
                    <a:pt x="49" y="189"/>
                    <a:pt x="44" y="188"/>
                    <a:pt x="39" y="187"/>
                  </a:cubicBezTo>
                  <a:lnTo>
                    <a:pt x="39" y="187"/>
                  </a:lnTo>
                  <a:cubicBezTo>
                    <a:pt x="0" y="312"/>
                    <a:pt x="0" y="436"/>
                    <a:pt x="48" y="551"/>
                  </a:cubicBezTo>
                  <a:cubicBezTo>
                    <a:pt x="106" y="732"/>
                    <a:pt x="274" y="844"/>
                    <a:pt x="447" y="844"/>
                  </a:cubicBezTo>
                  <a:cubicBezTo>
                    <a:pt x="531" y="844"/>
                    <a:pt x="615" y="818"/>
                    <a:pt x="690" y="762"/>
                  </a:cubicBezTo>
                  <a:cubicBezTo>
                    <a:pt x="920" y="628"/>
                    <a:pt x="1035" y="312"/>
                    <a:pt x="795" y="120"/>
                  </a:cubicBezTo>
                  <a:cubicBezTo>
                    <a:pt x="707" y="41"/>
                    <a:pt x="593" y="0"/>
                    <a:pt x="481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2"/>
            <p:cNvSpPr/>
            <p:nvPr/>
          </p:nvSpPr>
          <p:spPr>
            <a:xfrm>
              <a:off x="5217675" y="3874425"/>
              <a:ext cx="48875" cy="41475"/>
            </a:xfrm>
            <a:custGeom>
              <a:rect b="b" l="l" r="r" t="t"/>
              <a:pathLst>
                <a:path extrusionOk="0" h="1659" w="1955">
                  <a:moveTo>
                    <a:pt x="852" y="214"/>
                  </a:moveTo>
                  <a:cubicBezTo>
                    <a:pt x="1408" y="214"/>
                    <a:pt x="1761" y="989"/>
                    <a:pt x="1131" y="1261"/>
                  </a:cubicBezTo>
                  <a:cubicBezTo>
                    <a:pt x="1046" y="1297"/>
                    <a:pt x="968" y="1314"/>
                    <a:pt x="898" y="1314"/>
                  </a:cubicBezTo>
                  <a:cubicBezTo>
                    <a:pt x="448" y="1314"/>
                    <a:pt x="296" y="654"/>
                    <a:pt x="652" y="332"/>
                  </a:cubicBezTo>
                  <a:cubicBezTo>
                    <a:pt x="671" y="303"/>
                    <a:pt x="690" y="264"/>
                    <a:pt x="690" y="236"/>
                  </a:cubicBezTo>
                  <a:cubicBezTo>
                    <a:pt x="746" y="221"/>
                    <a:pt x="800" y="214"/>
                    <a:pt x="852" y="214"/>
                  </a:cubicBezTo>
                  <a:close/>
                  <a:moveTo>
                    <a:pt x="971" y="0"/>
                  </a:moveTo>
                  <a:cubicBezTo>
                    <a:pt x="848" y="0"/>
                    <a:pt x="723" y="27"/>
                    <a:pt x="604" y="82"/>
                  </a:cubicBezTo>
                  <a:cubicBezTo>
                    <a:pt x="580" y="68"/>
                    <a:pt x="554" y="61"/>
                    <a:pt x="527" y="61"/>
                  </a:cubicBezTo>
                  <a:cubicBezTo>
                    <a:pt x="501" y="61"/>
                    <a:pt x="475" y="68"/>
                    <a:pt x="451" y="82"/>
                  </a:cubicBezTo>
                  <a:cubicBezTo>
                    <a:pt x="87" y="322"/>
                    <a:pt x="1" y="839"/>
                    <a:pt x="192" y="1222"/>
                  </a:cubicBezTo>
                  <a:cubicBezTo>
                    <a:pt x="337" y="1500"/>
                    <a:pt x="624" y="1659"/>
                    <a:pt x="919" y="1659"/>
                  </a:cubicBezTo>
                  <a:cubicBezTo>
                    <a:pt x="1053" y="1659"/>
                    <a:pt x="1188" y="1626"/>
                    <a:pt x="1313" y="1558"/>
                  </a:cubicBezTo>
                  <a:cubicBezTo>
                    <a:pt x="1715" y="1357"/>
                    <a:pt x="1955" y="868"/>
                    <a:pt x="1715" y="446"/>
                  </a:cubicBezTo>
                  <a:cubicBezTo>
                    <a:pt x="1559" y="161"/>
                    <a:pt x="1272" y="0"/>
                    <a:pt x="971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2"/>
            <p:cNvSpPr/>
            <p:nvPr/>
          </p:nvSpPr>
          <p:spPr>
            <a:xfrm>
              <a:off x="5225050" y="3879800"/>
              <a:ext cx="36725" cy="27475"/>
            </a:xfrm>
            <a:custGeom>
              <a:rect b="b" l="l" r="r" t="t"/>
              <a:pathLst>
                <a:path extrusionOk="0" h="1099" w="1469">
                  <a:moveTo>
                    <a:pt x="551" y="1"/>
                  </a:moveTo>
                  <a:cubicBezTo>
                    <a:pt x="500" y="1"/>
                    <a:pt x="448" y="7"/>
                    <a:pt x="395" y="21"/>
                  </a:cubicBezTo>
                  <a:cubicBezTo>
                    <a:pt x="395" y="49"/>
                    <a:pt x="376" y="88"/>
                    <a:pt x="357" y="117"/>
                  </a:cubicBezTo>
                  <a:cubicBezTo>
                    <a:pt x="1" y="439"/>
                    <a:pt x="153" y="1099"/>
                    <a:pt x="603" y="1099"/>
                  </a:cubicBezTo>
                  <a:cubicBezTo>
                    <a:pt x="673" y="1099"/>
                    <a:pt x="751" y="1082"/>
                    <a:pt x="836" y="1046"/>
                  </a:cubicBezTo>
                  <a:cubicBezTo>
                    <a:pt x="1469" y="773"/>
                    <a:pt x="1110" y="1"/>
                    <a:pt x="551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52"/>
          <p:cNvGrpSpPr/>
          <p:nvPr/>
        </p:nvGrpSpPr>
        <p:grpSpPr>
          <a:xfrm>
            <a:off x="277900" y="309925"/>
            <a:ext cx="314328" cy="248002"/>
            <a:chOff x="0" y="803700"/>
            <a:chExt cx="314328" cy="248002"/>
          </a:xfrm>
        </p:grpSpPr>
        <p:sp>
          <p:nvSpPr>
            <p:cNvPr id="935" name="Google Shape;935;p52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2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7" name="Google Shape;937;p52"/>
          <p:cNvSpPr/>
          <p:nvPr/>
        </p:nvSpPr>
        <p:spPr>
          <a:xfrm>
            <a:off x="8471825" y="4389338"/>
            <a:ext cx="424650" cy="379725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8" name="Google Shape;9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37" y="121450"/>
            <a:ext cx="2704077" cy="11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4538" y="31553"/>
            <a:ext cx="1643274" cy="1370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9001" y="309916"/>
            <a:ext cx="2086001" cy="813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 Minute Timer [FORTNITE] - If you like Fortnite and Fortnite dance compilations...this is the perfect 5 minute timer for you. It's the perfect 5 minute timer for classroom presentations, study, workouts. &#10;✅ WATCH NEXT: 5 Minute Roller Coaster 🎢 https://youtu.be/Ml7nUcfxkkU&#10;&#10;☕ Buy me a coffee if you like my videos&#10;👉 https://www.buymeacoffee.com/timertopia&#10;&#10;WATCH NEXT&#10;🎥 5 Minute Countdown Timer Roller Coaster [MINECRAFT]⛏️🎢&#10;https://youtu.be/69ZwRamTf94&#10;🎥 5 Min Countdown Timer (Roller Coaster) 🎢&#10;https://youtu.be/Ml7nUcfxkkU&#10;🎥 5 Minute Timer BOMB 💣 With Giant Bomb Explosion&#10;https://youtu.be/btRHJ3PGnV0&#10;&#10;💬 JOIN US IN THE COMMENTS&#10;WE LIKE TO HAVE FUN!!" id="941" name="Google Shape;941;p52" title="5 Minute Timer [FORTNITE]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6000" y="1249125"/>
            <a:ext cx="4780124" cy="35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500" y="889375"/>
            <a:ext cx="667702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/>
          <p:nvPr/>
        </p:nvSpPr>
        <p:spPr>
          <a:xfrm>
            <a:off x="1265700" y="1260975"/>
            <a:ext cx="6612600" cy="1425900"/>
          </a:xfrm>
          <a:prstGeom prst="roundRect">
            <a:avLst>
              <a:gd fmla="val 50000" name="adj"/>
            </a:avLst>
          </a:prstGeom>
          <a:solidFill>
            <a:srgbClr val="67C6EA">
              <a:alpha val="1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 txBox="1"/>
          <p:nvPr/>
        </p:nvSpPr>
        <p:spPr>
          <a:xfrm>
            <a:off x="1192352" y="1271150"/>
            <a:ext cx="6917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	Our game helps with...</a:t>
            </a:r>
            <a:endParaRPr b="1" sz="45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grpSp>
        <p:nvGrpSpPr>
          <p:cNvPr id="210" name="Google Shape;210;p28"/>
          <p:cNvGrpSpPr/>
          <p:nvPr/>
        </p:nvGrpSpPr>
        <p:grpSpPr>
          <a:xfrm>
            <a:off x="1203702" y="610555"/>
            <a:ext cx="681094" cy="551050"/>
            <a:chOff x="5137200" y="3730975"/>
            <a:chExt cx="468750" cy="379250"/>
          </a:xfrm>
        </p:grpSpPr>
        <p:sp>
          <p:nvSpPr>
            <p:cNvPr id="211" name="Google Shape;211;p28"/>
            <p:cNvSpPr/>
            <p:nvPr/>
          </p:nvSpPr>
          <p:spPr>
            <a:xfrm>
              <a:off x="5137200" y="3730975"/>
              <a:ext cx="468750" cy="379250"/>
            </a:xfrm>
            <a:custGeom>
              <a:rect b="b" l="l" r="r" t="t"/>
              <a:pathLst>
                <a:path extrusionOk="0" h="15170" w="18750">
                  <a:moveTo>
                    <a:pt x="10429" y="469"/>
                  </a:moveTo>
                  <a:cubicBezTo>
                    <a:pt x="11338" y="469"/>
                    <a:pt x="12242" y="551"/>
                    <a:pt x="13116" y="791"/>
                  </a:cubicBezTo>
                  <a:cubicBezTo>
                    <a:pt x="15971" y="1576"/>
                    <a:pt x="18117" y="4355"/>
                    <a:pt x="17379" y="7382"/>
                  </a:cubicBezTo>
                  <a:cubicBezTo>
                    <a:pt x="16675" y="10289"/>
                    <a:pt x="13672" y="11337"/>
                    <a:pt x="10965" y="11337"/>
                  </a:cubicBezTo>
                  <a:cubicBezTo>
                    <a:pt x="10764" y="11337"/>
                    <a:pt x="10564" y="11331"/>
                    <a:pt x="10366" y="11320"/>
                  </a:cubicBezTo>
                  <a:cubicBezTo>
                    <a:pt x="10271" y="11320"/>
                    <a:pt x="10184" y="11387"/>
                    <a:pt x="10165" y="11482"/>
                  </a:cubicBezTo>
                  <a:cubicBezTo>
                    <a:pt x="9964" y="12584"/>
                    <a:pt x="10232" y="13724"/>
                    <a:pt x="10903" y="14625"/>
                  </a:cubicBezTo>
                  <a:cubicBezTo>
                    <a:pt x="9207" y="14251"/>
                    <a:pt x="7224" y="13533"/>
                    <a:pt x="7291" y="11511"/>
                  </a:cubicBezTo>
                  <a:cubicBezTo>
                    <a:pt x="7291" y="11384"/>
                    <a:pt x="7183" y="11298"/>
                    <a:pt x="7072" y="11298"/>
                  </a:cubicBezTo>
                  <a:cubicBezTo>
                    <a:pt x="7025" y="11298"/>
                    <a:pt x="6977" y="11314"/>
                    <a:pt x="6937" y="11348"/>
                  </a:cubicBezTo>
                  <a:cubicBezTo>
                    <a:pt x="6917" y="11310"/>
                    <a:pt x="6870" y="11291"/>
                    <a:pt x="6831" y="11291"/>
                  </a:cubicBezTo>
                  <a:cubicBezTo>
                    <a:pt x="4293" y="11176"/>
                    <a:pt x="1524" y="10927"/>
                    <a:pt x="824" y="8014"/>
                  </a:cubicBezTo>
                  <a:cubicBezTo>
                    <a:pt x="489" y="6606"/>
                    <a:pt x="480" y="5025"/>
                    <a:pt x="1236" y="3751"/>
                  </a:cubicBezTo>
                  <a:cubicBezTo>
                    <a:pt x="1955" y="2525"/>
                    <a:pt x="3220" y="1730"/>
                    <a:pt x="4532" y="1279"/>
                  </a:cubicBezTo>
                  <a:cubicBezTo>
                    <a:pt x="5902" y="810"/>
                    <a:pt x="7349" y="657"/>
                    <a:pt x="8795" y="542"/>
                  </a:cubicBezTo>
                  <a:cubicBezTo>
                    <a:pt x="9338" y="499"/>
                    <a:pt x="9884" y="469"/>
                    <a:pt x="10429" y="469"/>
                  </a:cubicBezTo>
                  <a:close/>
                  <a:moveTo>
                    <a:pt x="10219" y="0"/>
                  </a:moveTo>
                  <a:cubicBezTo>
                    <a:pt x="8777" y="0"/>
                    <a:pt x="7321" y="208"/>
                    <a:pt x="6007" y="455"/>
                  </a:cubicBezTo>
                  <a:cubicBezTo>
                    <a:pt x="2798" y="1059"/>
                    <a:pt x="1" y="3061"/>
                    <a:pt x="192" y="6616"/>
                  </a:cubicBezTo>
                  <a:cubicBezTo>
                    <a:pt x="269" y="8177"/>
                    <a:pt x="729" y="9835"/>
                    <a:pt x="2108" y="10735"/>
                  </a:cubicBezTo>
                  <a:cubicBezTo>
                    <a:pt x="3178" y="11431"/>
                    <a:pt x="4493" y="11601"/>
                    <a:pt x="5771" y="11601"/>
                  </a:cubicBezTo>
                  <a:cubicBezTo>
                    <a:pt x="6130" y="11601"/>
                    <a:pt x="6485" y="11587"/>
                    <a:pt x="6831" y="11569"/>
                  </a:cubicBezTo>
                  <a:cubicBezTo>
                    <a:pt x="6841" y="11569"/>
                    <a:pt x="6850" y="11569"/>
                    <a:pt x="6860" y="11559"/>
                  </a:cubicBezTo>
                  <a:lnTo>
                    <a:pt x="6860" y="11559"/>
                  </a:lnTo>
                  <a:cubicBezTo>
                    <a:pt x="6812" y="14021"/>
                    <a:pt x="9437" y="14807"/>
                    <a:pt x="11411" y="15161"/>
                  </a:cubicBezTo>
                  <a:cubicBezTo>
                    <a:pt x="11431" y="15167"/>
                    <a:pt x="11451" y="15169"/>
                    <a:pt x="11470" y="15169"/>
                  </a:cubicBezTo>
                  <a:cubicBezTo>
                    <a:pt x="11648" y="15169"/>
                    <a:pt x="11760" y="14945"/>
                    <a:pt x="11621" y="14807"/>
                  </a:cubicBezTo>
                  <a:cubicBezTo>
                    <a:pt x="11047" y="14232"/>
                    <a:pt x="10232" y="12967"/>
                    <a:pt x="10520" y="12076"/>
                  </a:cubicBezTo>
                  <a:cubicBezTo>
                    <a:pt x="10607" y="11810"/>
                    <a:pt x="10783" y="11756"/>
                    <a:pt x="11002" y="11756"/>
                  </a:cubicBezTo>
                  <a:cubicBezTo>
                    <a:pt x="11149" y="11756"/>
                    <a:pt x="11315" y="11781"/>
                    <a:pt x="11486" y="11781"/>
                  </a:cubicBezTo>
                  <a:cubicBezTo>
                    <a:pt x="11509" y="11781"/>
                    <a:pt x="11531" y="11780"/>
                    <a:pt x="11554" y="11779"/>
                  </a:cubicBezTo>
                  <a:cubicBezTo>
                    <a:pt x="11928" y="11760"/>
                    <a:pt x="12302" y="11722"/>
                    <a:pt x="12666" y="11655"/>
                  </a:cubicBezTo>
                  <a:cubicBezTo>
                    <a:pt x="14103" y="11425"/>
                    <a:pt x="15530" y="10850"/>
                    <a:pt x="16546" y="9787"/>
                  </a:cubicBezTo>
                  <a:cubicBezTo>
                    <a:pt x="18749" y="7478"/>
                    <a:pt x="18213" y="3789"/>
                    <a:pt x="15894" y="1778"/>
                  </a:cubicBezTo>
                  <a:cubicBezTo>
                    <a:pt x="14336" y="428"/>
                    <a:pt x="12291" y="0"/>
                    <a:pt x="10219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5492400" y="3873050"/>
              <a:ext cx="48625" cy="41450"/>
            </a:xfrm>
            <a:custGeom>
              <a:rect b="b" l="l" r="r" t="t"/>
              <a:pathLst>
                <a:path extrusionOk="0" h="1658" w="1945">
                  <a:moveTo>
                    <a:pt x="1009" y="366"/>
                  </a:moveTo>
                  <a:cubicBezTo>
                    <a:pt x="1120" y="366"/>
                    <a:pt x="1230" y="406"/>
                    <a:pt x="1322" y="501"/>
                  </a:cubicBezTo>
                  <a:cubicBezTo>
                    <a:pt x="1523" y="703"/>
                    <a:pt x="1456" y="1086"/>
                    <a:pt x="1217" y="1239"/>
                  </a:cubicBezTo>
                  <a:cubicBezTo>
                    <a:pt x="1147" y="1281"/>
                    <a:pt x="1069" y="1300"/>
                    <a:pt x="990" y="1300"/>
                  </a:cubicBezTo>
                  <a:cubicBezTo>
                    <a:pt x="765" y="1300"/>
                    <a:pt x="533" y="1145"/>
                    <a:pt x="470" y="933"/>
                  </a:cubicBezTo>
                  <a:cubicBezTo>
                    <a:pt x="431" y="818"/>
                    <a:pt x="441" y="703"/>
                    <a:pt x="489" y="597"/>
                  </a:cubicBezTo>
                  <a:cubicBezTo>
                    <a:pt x="517" y="597"/>
                    <a:pt x="556" y="578"/>
                    <a:pt x="584" y="549"/>
                  </a:cubicBezTo>
                  <a:cubicBezTo>
                    <a:pt x="696" y="443"/>
                    <a:pt x="854" y="366"/>
                    <a:pt x="1009" y="366"/>
                  </a:cubicBezTo>
                  <a:close/>
                  <a:moveTo>
                    <a:pt x="1000" y="1"/>
                  </a:moveTo>
                  <a:cubicBezTo>
                    <a:pt x="954" y="1"/>
                    <a:pt x="908" y="5"/>
                    <a:pt x="862" y="13"/>
                  </a:cubicBezTo>
                  <a:cubicBezTo>
                    <a:pt x="355" y="13"/>
                    <a:pt x="0" y="636"/>
                    <a:pt x="153" y="1086"/>
                  </a:cubicBezTo>
                  <a:cubicBezTo>
                    <a:pt x="288" y="1443"/>
                    <a:pt x="626" y="1657"/>
                    <a:pt x="981" y="1657"/>
                  </a:cubicBezTo>
                  <a:cubicBezTo>
                    <a:pt x="1131" y="1657"/>
                    <a:pt x="1285" y="1619"/>
                    <a:pt x="1428" y="1536"/>
                  </a:cubicBezTo>
                  <a:cubicBezTo>
                    <a:pt x="1830" y="1268"/>
                    <a:pt x="1945" y="626"/>
                    <a:pt x="1610" y="262"/>
                  </a:cubicBezTo>
                  <a:cubicBezTo>
                    <a:pt x="1443" y="95"/>
                    <a:pt x="1223" y="1"/>
                    <a:pt x="1000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5503175" y="3882200"/>
              <a:ext cx="27325" cy="23375"/>
            </a:xfrm>
            <a:custGeom>
              <a:rect b="b" l="l" r="r" t="t"/>
              <a:pathLst>
                <a:path extrusionOk="0" h="935" w="1093">
                  <a:moveTo>
                    <a:pt x="578" y="0"/>
                  </a:moveTo>
                  <a:cubicBezTo>
                    <a:pt x="423" y="0"/>
                    <a:pt x="265" y="77"/>
                    <a:pt x="153" y="183"/>
                  </a:cubicBezTo>
                  <a:cubicBezTo>
                    <a:pt x="125" y="212"/>
                    <a:pt x="86" y="231"/>
                    <a:pt x="58" y="231"/>
                  </a:cubicBezTo>
                  <a:cubicBezTo>
                    <a:pt x="10" y="337"/>
                    <a:pt x="0" y="452"/>
                    <a:pt x="39" y="567"/>
                  </a:cubicBezTo>
                  <a:cubicBezTo>
                    <a:pt x="102" y="779"/>
                    <a:pt x="334" y="934"/>
                    <a:pt x="559" y="934"/>
                  </a:cubicBezTo>
                  <a:cubicBezTo>
                    <a:pt x="638" y="934"/>
                    <a:pt x="716" y="915"/>
                    <a:pt x="786" y="873"/>
                  </a:cubicBezTo>
                  <a:cubicBezTo>
                    <a:pt x="1016" y="729"/>
                    <a:pt x="1092" y="337"/>
                    <a:pt x="891" y="135"/>
                  </a:cubicBezTo>
                  <a:cubicBezTo>
                    <a:pt x="799" y="40"/>
                    <a:pt x="689" y="0"/>
                    <a:pt x="578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5357300" y="3874175"/>
              <a:ext cx="46025" cy="38575"/>
            </a:xfrm>
            <a:custGeom>
              <a:rect b="b" l="l" r="r" t="t"/>
              <a:pathLst>
                <a:path extrusionOk="0" h="1543" w="1841">
                  <a:moveTo>
                    <a:pt x="892" y="350"/>
                  </a:moveTo>
                  <a:cubicBezTo>
                    <a:pt x="1002" y="350"/>
                    <a:pt x="1111" y="388"/>
                    <a:pt x="1198" y="466"/>
                  </a:cubicBezTo>
                  <a:cubicBezTo>
                    <a:pt x="1438" y="658"/>
                    <a:pt x="1323" y="974"/>
                    <a:pt x="1093" y="1108"/>
                  </a:cubicBezTo>
                  <a:cubicBezTo>
                    <a:pt x="1018" y="1161"/>
                    <a:pt x="934" y="1185"/>
                    <a:pt x="851" y="1185"/>
                  </a:cubicBezTo>
                  <a:cubicBezTo>
                    <a:pt x="677" y="1185"/>
                    <a:pt x="509" y="1078"/>
                    <a:pt x="451" y="897"/>
                  </a:cubicBezTo>
                  <a:cubicBezTo>
                    <a:pt x="413" y="782"/>
                    <a:pt x="403" y="658"/>
                    <a:pt x="442" y="543"/>
                  </a:cubicBezTo>
                  <a:cubicBezTo>
                    <a:pt x="489" y="543"/>
                    <a:pt x="528" y="524"/>
                    <a:pt x="556" y="485"/>
                  </a:cubicBezTo>
                  <a:cubicBezTo>
                    <a:pt x="651" y="395"/>
                    <a:pt x="772" y="350"/>
                    <a:pt x="892" y="350"/>
                  </a:cubicBezTo>
                  <a:close/>
                  <a:moveTo>
                    <a:pt x="873" y="0"/>
                  </a:moveTo>
                  <a:cubicBezTo>
                    <a:pt x="790" y="0"/>
                    <a:pt x="706" y="12"/>
                    <a:pt x="624" y="35"/>
                  </a:cubicBezTo>
                  <a:cubicBezTo>
                    <a:pt x="614" y="30"/>
                    <a:pt x="602" y="28"/>
                    <a:pt x="590" y="28"/>
                  </a:cubicBezTo>
                  <a:cubicBezTo>
                    <a:pt x="578" y="28"/>
                    <a:pt x="566" y="30"/>
                    <a:pt x="556" y="35"/>
                  </a:cubicBezTo>
                  <a:cubicBezTo>
                    <a:pt x="125" y="179"/>
                    <a:pt x="1" y="744"/>
                    <a:pt x="173" y="1118"/>
                  </a:cubicBezTo>
                  <a:cubicBezTo>
                    <a:pt x="305" y="1405"/>
                    <a:pt x="571" y="1542"/>
                    <a:pt x="845" y="1542"/>
                  </a:cubicBezTo>
                  <a:cubicBezTo>
                    <a:pt x="1011" y="1542"/>
                    <a:pt x="1179" y="1492"/>
                    <a:pt x="1323" y="1395"/>
                  </a:cubicBezTo>
                  <a:cubicBezTo>
                    <a:pt x="1706" y="1137"/>
                    <a:pt x="1840" y="600"/>
                    <a:pt x="1486" y="246"/>
                  </a:cubicBezTo>
                  <a:cubicBezTo>
                    <a:pt x="1318" y="85"/>
                    <a:pt x="1098" y="0"/>
                    <a:pt x="873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5367375" y="3882825"/>
              <a:ext cx="25875" cy="21100"/>
            </a:xfrm>
            <a:custGeom>
              <a:rect b="b" l="l" r="r" t="t"/>
              <a:pathLst>
                <a:path extrusionOk="0" h="844" w="1035">
                  <a:moveTo>
                    <a:pt x="481" y="0"/>
                  </a:moveTo>
                  <a:cubicBezTo>
                    <a:pt x="361" y="0"/>
                    <a:pt x="242" y="46"/>
                    <a:pt x="153" y="139"/>
                  </a:cubicBezTo>
                  <a:cubicBezTo>
                    <a:pt x="129" y="164"/>
                    <a:pt x="89" y="189"/>
                    <a:pt x="54" y="189"/>
                  </a:cubicBezTo>
                  <a:cubicBezTo>
                    <a:pt x="49" y="189"/>
                    <a:pt x="44" y="188"/>
                    <a:pt x="39" y="187"/>
                  </a:cubicBezTo>
                  <a:lnTo>
                    <a:pt x="39" y="187"/>
                  </a:lnTo>
                  <a:cubicBezTo>
                    <a:pt x="0" y="312"/>
                    <a:pt x="0" y="436"/>
                    <a:pt x="48" y="551"/>
                  </a:cubicBezTo>
                  <a:cubicBezTo>
                    <a:pt x="106" y="732"/>
                    <a:pt x="274" y="844"/>
                    <a:pt x="447" y="844"/>
                  </a:cubicBezTo>
                  <a:cubicBezTo>
                    <a:pt x="531" y="844"/>
                    <a:pt x="615" y="818"/>
                    <a:pt x="690" y="762"/>
                  </a:cubicBezTo>
                  <a:cubicBezTo>
                    <a:pt x="920" y="628"/>
                    <a:pt x="1035" y="312"/>
                    <a:pt x="795" y="120"/>
                  </a:cubicBezTo>
                  <a:cubicBezTo>
                    <a:pt x="707" y="41"/>
                    <a:pt x="593" y="0"/>
                    <a:pt x="481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5217675" y="3874425"/>
              <a:ext cx="48875" cy="41475"/>
            </a:xfrm>
            <a:custGeom>
              <a:rect b="b" l="l" r="r" t="t"/>
              <a:pathLst>
                <a:path extrusionOk="0" h="1659" w="1955">
                  <a:moveTo>
                    <a:pt x="852" y="214"/>
                  </a:moveTo>
                  <a:cubicBezTo>
                    <a:pt x="1408" y="214"/>
                    <a:pt x="1761" y="989"/>
                    <a:pt x="1131" y="1261"/>
                  </a:cubicBezTo>
                  <a:cubicBezTo>
                    <a:pt x="1046" y="1297"/>
                    <a:pt x="968" y="1314"/>
                    <a:pt x="898" y="1314"/>
                  </a:cubicBezTo>
                  <a:cubicBezTo>
                    <a:pt x="448" y="1314"/>
                    <a:pt x="296" y="654"/>
                    <a:pt x="652" y="332"/>
                  </a:cubicBezTo>
                  <a:cubicBezTo>
                    <a:pt x="671" y="303"/>
                    <a:pt x="690" y="264"/>
                    <a:pt x="690" y="236"/>
                  </a:cubicBezTo>
                  <a:cubicBezTo>
                    <a:pt x="746" y="221"/>
                    <a:pt x="800" y="214"/>
                    <a:pt x="852" y="214"/>
                  </a:cubicBezTo>
                  <a:close/>
                  <a:moveTo>
                    <a:pt x="971" y="0"/>
                  </a:moveTo>
                  <a:cubicBezTo>
                    <a:pt x="848" y="0"/>
                    <a:pt x="723" y="27"/>
                    <a:pt x="604" y="82"/>
                  </a:cubicBezTo>
                  <a:cubicBezTo>
                    <a:pt x="580" y="68"/>
                    <a:pt x="554" y="61"/>
                    <a:pt x="527" y="61"/>
                  </a:cubicBezTo>
                  <a:cubicBezTo>
                    <a:pt x="501" y="61"/>
                    <a:pt x="475" y="68"/>
                    <a:pt x="451" y="82"/>
                  </a:cubicBezTo>
                  <a:cubicBezTo>
                    <a:pt x="87" y="322"/>
                    <a:pt x="1" y="839"/>
                    <a:pt x="192" y="1222"/>
                  </a:cubicBezTo>
                  <a:cubicBezTo>
                    <a:pt x="337" y="1500"/>
                    <a:pt x="624" y="1659"/>
                    <a:pt x="919" y="1659"/>
                  </a:cubicBezTo>
                  <a:cubicBezTo>
                    <a:pt x="1053" y="1659"/>
                    <a:pt x="1188" y="1626"/>
                    <a:pt x="1313" y="1558"/>
                  </a:cubicBezTo>
                  <a:cubicBezTo>
                    <a:pt x="1715" y="1357"/>
                    <a:pt x="1955" y="868"/>
                    <a:pt x="1715" y="446"/>
                  </a:cubicBezTo>
                  <a:cubicBezTo>
                    <a:pt x="1559" y="161"/>
                    <a:pt x="1272" y="0"/>
                    <a:pt x="971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5225050" y="3879800"/>
              <a:ext cx="36725" cy="27475"/>
            </a:xfrm>
            <a:custGeom>
              <a:rect b="b" l="l" r="r" t="t"/>
              <a:pathLst>
                <a:path extrusionOk="0" h="1099" w="1469">
                  <a:moveTo>
                    <a:pt x="551" y="1"/>
                  </a:moveTo>
                  <a:cubicBezTo>
                    <a:pt x="500" y="1"/>
                    <a:pt x="448" y="7"/>
                    <a:pt x="395" y="21"/>
                  </a:cubicBezTo>
                  <a:cubicBezTo>
                    <a:pt x="395" y="49"/>
                    <a:pt x="376" y="88"/>
                    <a:pt x="357" y="117"/>
                  </a:cubicBezTo>
                  <a:cubicBezTo>
                    <a:pt x="1" y="439"/>
                    <a:pt x="153" y="1099"/>
                    <a:pt x="603" y="1099"/>
                  </a:cubicBezTo>
                  <a:cubicBezTo>
                    <a:pt x="673" y="1099"/>
                    <a:pt x="751" y="1082"/>
                    <a:pt x="836" y="1046"/>
                  </a:cubicBezTo>
                  <a:cubicBezTo>
                    <a:pt x="1469" y="773"/>
                    <a:pt x="1110" y="1"/>
                    <a:pt x="551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28"/>
          <p:cNvGrpSpPr/>
          <p:nvPr/>
        </p:nvGrpSpPr>
        <p:grpSpPr>
          <a:xfrm>
            <a:off x="277900" y="309925"/>
            <a:ext cx="314328" cy="248002"/>
            <a:chOff x="0" y="803700"/>
            <a:chExt cx="314328" cy="248002"/>
          </a:xfrm>
        </p:grpSpPr>
        <p:sp>
          <p:nvSpPr>
            <p:cNvPr id="219" name="Google Shape;219;p28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28"/>
          <p:cNvSpPr/>
          <p:nvPr/>
        </p:nvSpPr>
        <p:spPr>
          <a:xfrm>
            <a:off x="8471825" y="4389338"/>
            <a:ext cx="424650" cy="379725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8"/>
          <p:cNvSpPr txBox="1"/>
          <p:nvPr/>
        </p:nvSpPr>
        <p:spPr>
          <a:xfrm>
            <a:off x="2358450" y="2686875"/>
            <a:ext cx="4427100" cy="134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A fun and engaging game </a:t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A break from more serious lessons Accessible to all ages</a:t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 Many options for future development...</a:t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</p:txBody>
      </p:sp>
      <p:pic>
        <p:nvPicPr>
          <p:cNvPr descr="Community Verified icon"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196" y="152400"/>
            <a:ext cx="152400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/>
          <p:nvPr/>
        </p:nvSpPr>
        <p:spPr>
          <a:xfrm>
            <a:off x="1184100" y="991675"/>
            <a:ext cx="6612600" cy="1425900"/>
          </a:xfrm>
          <a:prstGeom prst="roundRect">
            <a:avLst>
              <a:gd fmla="val 50000" name="adj"/>
            </a:avLst>
          </a:prstGeom>
          <a:solidFill>
            <a:srgbClr val="67C6EA">
              <a:alpha val="1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 txBox="1"/>
          <p:nvPr/>
        </p:nvSpPr>
        <p:spPr>
          <a:xfrm>
            <a:off x="1110752" y="1001850"/>
            <a:ext cx="6917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Where should the game</a:t>
            </a:r>
            <a:endParaRPr b="1" sz="45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Be located? </a:t>
            </a:r>
            <a:endParaRPr b="1" sz="45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grpSp>
        <p:nvGrpSpPr>
          <p:cNvPr id="230" name="Google Shape;230;p29"/>
          <p:cNvGrpSpPr/>
          <p:nvPr/>
        </p:nvGrpSpPr>
        <p:grpSpPr>
          <a:xfrm>
            <a:off x="1017802" y="309930"/>
            <a:ext cx="681094" cy="551050"/>
            <a:chOff x="5137200" y="3730975"/>
            <a:chExt cx="468750" cy="379250"/>
          </a:xfrm>
        </p:grpSpPr>
        <p:sp>
          <p:nvSpPr>
            <p:cNvPr id="231" name="Google Shape;231;p29"/>
            <p:cNvSpPr/>
            <p:nvPr/>
          </p:nvSpPr>
          <p:spPr>
            <a:xfrm>
              <a:off x="5137200" y="3730975"/>
              <a:ext cx="468750" cy="379250"/>
            </a:xfrm>
            <a:custGeom>
              <a:rect b="b" l="l" r="r" t="t"/>
              <a:pathLst>
                <a:path extrusionOk="0" h="15170" w="18750">
                  <a:moveTo>
                    <a:pt x="10429" y="469"/>
                  </a:moveTo>
                  <a:cubicBezTo>
                    <a:pt x="11338" y="469"/>
                    <a:pt x="12242" y="551"/>
                    <a:pt x="13116" y="791"/>
                  </a:cubicBezTo>
                  <a:cubicBezTo>
                    <a:pt x="15971" y="1576"/>
                    <a:pt x="18117" y="4355"/>
                    <a:pt x="17379" y="7382"/>
                  </a:cubicBezTo>
                  <a:cubicBezTo>
                    <a:pt x="16675" y="10289"/>
                    <a:pt x="13672" y="11337"/>
                    <a:pt x="10965" y="11337"/>
                  </a:cubicBezTo>
                  <a:cubicBezTo>
                    <a:pt x="10764" y="11337"/>
                    <a:pt x="10564" y="11331"/>
                    <a:pt x="10366" y="11320"/>
                  </a:cubicBezTo>
                  <a:cubicBezTo>
                    <a:pt x="10271" y="11320"/>
                    <a:pt x="10184" y="11387"/>
                    <a:pt x="10165" y="11482"/>
                  </a:cubicBezTo>
                  <a:cubicBezTo>
                    <a:pt x="9964" y="12584"/>
                    <a:pt x="10232" y="13724"/>
                    <a:pt x="10903" y="14625"/>
                  </a:cubicBezTo>
                  <a:cubicBezTo>
                    <a:pt x="9207" y="14251"/>
                    <a:pt x="7224" y="13533"/>
                    <a:pt x="7291" y="11511"/>
                  </a:cubicBezTo>
                  <a:cubicBezTo>
                    <a:pt x="7291" y="11384"/>
                    <a:pt x="7183" y="11298"/>
                    <a:pt x="7072" y="11298"/>
                  </a:cubicBezTo>
                  <a:cubicBezTo>
                    <a:pt x="7025" y="11298"/>
                    <a:pt x="6977" y="11314"/>
                    <a:pt x="6937" y="11348"/>
                  </a:cubicBezTo>
                  <a:cubicBezTo>
                    <a:pt x="6917" y="11310"/>
                    <a:pt x="6870" y="11291"/>
                    <a:pt x="6831" y="11291"/>
                  </a:cubicBezTo>
                  <a:cubicBezTo>
                    <a:pt x="4293" y="11176"/>
                    <a:pt x="1524" y="10927"/>
                    <a:pt x="824" y="8014"/>
                  </a:cubicBezTo>
                  <a:cubicBezTo>
                    <a:pt x="489" y="6606"/>
                    <a:pt x="480" y="5025"/>
                    <a:pt x="1236" y="3751"/>
                  </a:cubicBezTo>
                  <a:cubicBezTo>
                    <a:pt x="1955" y="2525"/>
                    <a:pt x="3220" y="1730"/>
                    <a:pt x="4532" y="1279"/>
                  </a:cubicBezTo>
                  <a:cubicBezTo>
                    <a:pt x="5902" y="810"/>
                    <a:pt x="7349" y="657"/>
                    <a:pt x="8795" y="542"/>
                  </a:cubicBezTo>
                  <a:cubicBezTo>
                    <a:pt x="9338" y="499"/>
                    <a:pt x="9884" y="469"/>
                    <a:pt x="10429" y="469"/>
                  </a:cubicBezTo>
                  <a:close/>
                  <a:moveTo>
                    <a:pt x="10219" y="0"/>
                  </a:moveTo>
                  <a:cubicBezTo>
                    <a:pt x="8777" y="0"/>
                    <a:pt x="7321" y="208"/>
                    <a:pt x="6007" y="455"/>
                  </a:cubicBezTo>
                  <a:cubicBezTo>
                    <a:pt x="2798" y="1059"/>
                    <a:pt x="1" y="3061"/>
                    <a:pt x="192" y="6616"/>
                  </a:cubicBezTo>
                  <a:cubicBezTo>
                    <a:pt x="269" y="8177"/>
                    <a:pt x="729" y="9835"/>
                    <a:pt x="2108" y="10735"/>
                  </a:cubicBezTo>
                  <a:cubicBezTo>
                    <a:pt x="3178" y="11431"/>
                    <a:pt x="4493" y="11601"/>
                    <a:pt x="5771" y="11601"/>
                  </a:cubicBezTo>
                  <a:cubicBezTo>
                    <a:pt x="6130" y="11601"/>
                    <a:pt x="6485" y="11587"/>
                    <a:pt x="6831" y="11569"/>
                  </a:cubicBezTo>
                  <a:cubicBezTo>
                    <a:pt x="6841" y="11569"/>
                    <a:pt x="6850" y="11569"/>
                    <a:pt x="6860" y="11559"/>
                  </a:cubicBezTo>
                  <a:lnTo>
                    <a:pt x="6860" y="11559"/>
                  </a:lnTo>
                  <a:cubicBezTo>
                    <a:pt x="6812" y="14021"/>
                    <a:pt x="9437" y="14807"/>
                    <a:pt x="11411" y="15161"/>
                  </a:cubicBezTo>
                  <a:cubicBezTo>
                    <a:pt x="11431" y="15167"/>
                    <a:pt x="11451" y="15169"/>
                    <a:pt x="11470" y="15169"/>
                  </a:cubicBezTo>
                  <a:cubicBezTo>
                    <a:pt x="11648" y="15169"/>
                    <a:pt x="11760" y="14945"/>
                    <a:pt x="11621" y="14807"/>
                  </a:cubicBezTo>
                  <a:cubicBezTo>
                    <a:pt x="11047" y="14232"/>
                    <a:pt x="10232" y="12967"/>
                    <a:pt x="10520" y="12076"/>
                  </a:cubicBezTo>
                  <a:cubicBezTo>
                    <a:pt x="10607" y="11810"/>
                    <a:pt x="10783" y="11756"/>
                    <a:pt x="11002" y="11756"/>
                  </a:cubicBezTo>
                  <a:cubicBezTo>
                    <a:pt x="11149" y="11756"/>
                    <a:pt x="11315" y="11781"/>
                    <a:pt x="11486" y="11781"/>
                  </a:cubicBezTo>
                  <a:cubicBezTo>
                    <a:pt x="11509" y="11781"/>
                    <a:pt x="11531" y="11780"/>
                    <a:pt x="11554" y="11779"/>
                  </a:cubicBezTo>
                  <a:cubicBezTo>
                    <a:pt x="11928" y="11760"/>
                    <a:pt x="12302" y="11722"/>
                    <a:pt x="12666" y="11655"/>
                  </a:cubicBezTo>
                  <a:cubicBezTo>
                    <a:pt x="14103" y="11425"/>
                    <a:pt x="15530" y="10850"/>
                    <a:pt x="16546" y="9787"/>
                  </a:cubicBezTo>
                  <a:cubicBezTo>
                    <a:pt x="18749" y="7478"/>
                    <a:pt x="18213" y="3789"/>
                    <a:pt x="15894" y="1778"/>
                  </a:cubicBezTo>
                  <a:cubicBezTo>
                    <a:pt x="14336" y="428"/>
                    <a:pt x="12291" y="0"/>
                    <a:pt x="10219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5492400" y="3873050"/>
              <a:ext cx="48625" cy="41450"/>
            </a:xfrm>
            <a:custGeom>
              <a:rect b="b" l="l" r="r" t="t"/>
              <a:pathLst>
                <a:path extrusionOk="0" h="1658" w="1945">
                  <a:moveTo>
                    <a:pt x="1009" y="366"/>
                  </a:moveTo>
                  <a:cubicBezTo>
                    <a:pt x="1120" y="366"/>
                    <a:pt x="1230" y="406"/>
                    <a:pt x="1322" y="501"/>
                  </a:cubicBezTo>
                  <a:cubicBezTo>
                    <a:pt x="1523" y="703"/>
                    <a:pt x="1456" y="1086"/>
                    <a:pt x="1217" y="1239"/>
                  </a:cubicBezTo>
                  <a:cubicBezTo>
                    <a:pt x="1147" y="1281"/>
                    <a:pt x="1069" y="1300"/>
                    <a:pt x="990" y="1300"/>
                  </a:cubicBezTo>
                  <a:cubicBezTo>
                    <a:pt x="765" y="1300"/>
                    <a:pt x="533" y="1145"/>
                    <a:pt x="470" y="933"/>
                  </a:cubicBezTo>
                  <a:cubicBezTo>
                    <a:pt x="431" y="818"/>
                    <a:pt x="441" y="703"/>
                    <a:pt x="489" y="597"/>
                  </a:cubicBezTo>
                  <a:cubicBezTo>
                    <a:pt x="517" y="597"/>
                    <a:pt x="556" y="578"/>
                    <a:pt x="584" y="549"/>
                  </a:cubicBezTo>
                  <a:cubicBezTo>
                    <a:pt x="696" y="443"/>
                    <a:pt x="854" y="366"/>
                    <a:pt x="1009" y="366"/>
                  </a:cubicBezTo>
                  <a:close/>
                  <a:moveTo>
                    <a:pt x="1000" y="1"/>
                  </a:moveTo>
                  <a:cubicBezTo>
                    <a:pt x="954" y="1"/>
                    <a:pt x="908" y="5"/>
                    <a:pt x="862" y="13"/>
                  </a:cubicBezTo>
                  <a:cubicBezTo>
                    <a:pt x="355" y="13"/>
                    <a:pt x="0" y="636"/>
                    <a:pt x="153" y="1086"/>
                  </a:cubicBezTo>
                  <a:cubicBezTo>
                    <a:pt x="288" y="1443"/>
                    <a:pt x="626" y="1657"/>
                    <a:pt x="981" y="1657"/>
                  </a:cubicBezTo>
                  <a:cubicBezTo>
                    <a:pt x="1131" y="1657"/>
                    <a:pt x="1285" y="1619"/>
                    <a:pt x="1428" y="1536"/>
                  </a:cubicBezTo>
                  <a:cubicBezTo>
                    <a:pt x="1830" y="1268"/>
                    <a:pt x="1945" y="626"/>
                    <a:pt x="1610" y="262"/>
                  </a:cubicBezTo>
                  <a:cubicBezTo>
                    <a:pt x="1443" y="95"/>
                    <a:pt x="1223" y="1"/>
                    <a:pt x="1000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5503175" y="3882200"/>
              <a:ext cx="27325" cy="23375"/>
            </a:xfrm>
            <a:custGeom>
              <a:rect b="b" l="l" r="r" t="t"/>
              <a:pathLst>
                <a:path extrusionOk="0" h="935" w="1093">
                  <a:moveTo>
                    <a:pt x="578" y="0"/>
                  </a:moveTo>
                  <a:cubicBezTo>
                    <a:pt x="423" y="0"/>
                    <a:pt x="265" y="77"/>
                    <a:pt x="153" y="183"/>
                  </a:cubicBezTo>
                  <a:cubicBezTo>
                    <a:pt x="125" y="212"/>
                    <a:pt x="86" y="231"/>
                    <a:pt x="58" y="231"/>
                  </a:cubicBezTo>
                  <a:cubicBezTo>
                    <a:pt x="10" y="337"/>
                    <a:pt x="0" y="452"/>
                    <a:pt x="39" y="567"/>
                  </a:cubicBezTo>
                  <a:cubicBezTo>
                    <a:pt x="102" y="779"/>
                    <a:pt x="334" y="934"/>
                    <a:pt x="559" y="934"/>
                  </a:cubicBezTo>
                  <a:cubicBezTo>
                    <a:pt x="638" y="934"/>
                    <a:pt x="716" y="915"/>
                    <a:pt x="786" y="873"/>
                  </a:cubicBezTo>
                  <a:cubicBezTo>
                    <a:pt x="1016" y="729"/>
                    <a:pt x="1092" y="337"/>
                    <a:pt x="891" y="135"/>
                  </a:cubicBezTo>
                  <a:cubicBezTo>
                    <a:pt x="799" y="40"/>
                    <a:pt x="689" y="0"/>
                    <a:pt x="578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5357300" y="3874175"/>
              <a:ext cx="46025" cy="38575"/>
            </a:xfrm>
            <a:custGeom>
              <a:rect b="b" l="l" r="r" t="t"/>
              <a:pathLst>
                <a:path extrusionOk="0" h="1543" w="1841">
                  <a:moveTo>
                    <a:pt x="892" y="350"/>
                  </a:moveTo>
                  <a:cubicBezTo>
                    <a:pt x="1002" y="350"/>
                    <a:pt x="1111" y="388"/>
                    <a:pt x="1198" y="466"/>
                  </a:cubicBezTo>
                  <a:cubicBezTo>
                    <a:pt x="1438" y="658"/>
                    <a:pt x="1323" y="974"/>
                    <a:pt x="1093" y="1108"/>
                  </a:cubicBezTo>
                  <a:cubicBezTo>
                    <a:pt x="1018" y="1161"/>
                    <a:pt x="934" y="1185"/>
                    <a:pt x="851" y="1185"/>
                  </a:cubicBezTo>
                  <a:cubicBezTo>
                    <a:pt x="677" y="1185"/>
                    <a:pt x="509" y="1078"/>
                    <a:pt x="451" y="897"/>
                  </a:cubicBezTo>
                  <a:cubicBezTo>
                    <a:pt x="413" y="782"/>
                    <a:pt x="403" y="658"/>
                    <a:pt x="442" y="543"/>
                  </a:cubicBezTo>
                  <a:cubicBezTo>
                    <a:pt x="489" y="543"/>
                    <a:pt x="528" y="524"/>
                    <a:pt x="556" y="485"/>
                  </a:cubicBezTo>
                  <a:cubicBezTo>
                    <a:pt x="651" y="395"/>
                    <a:pt x="772" y="350"/>
                    <a:pt x="892" y="350"/>
                  </a:cubicBezTo>
                  <a:close/>
                  <a:moveTo>
                    <a:pt x="873" y="0"/>
                  </a:moveTo>
                  <a:cubicBezTo>
                    <a:pt x="790" y="0"/>
                    <a:pt x="706" y="12"/>
                    <a:pt x="624" y="35"/>
                  </a:cubicBezTo>
                  <a:cubicBezTo>
                    <a:pt x="614" y="30"/>
                    <a:pt x="602" y="28"/>
                    <a:pt x="590" y="28"/>
                  </a:cubicBezTo>
                  <a:cubicBezTo>
                    <a:pt x="578" y="28"/>
                    <a:pt x="566" y="30"/>
                    <a:pt x="556" y="35"/>
                  </a:cubicBezTo>
                  <a:cubicBezTo>
                    <a:pt x="125" y="179"/>
                    <a:pt x="1" y="744"/>
                    <a:pt x="173" y="1118"/>
                  </a:cubicBezTo>
                  <a:cubicBezTo>
                    <a:pt x="305" y="1405"/>
                    <a:pt x="571" y="1542"/>
                    <a:pt x="845" y="1542"/>
                  </a:cubicBezTo>
                  <a:cubicBezTo>
                    <a:pt x="1011" y="1542"/>
                    <a:pt x="1179" y="1492"/>
                    <a:pt x="1323" y="1395"/>
                  </a:cubicBezTo>
                  <a:cubicBezTo>
                    <a:pt x="1706" y="1137"/>
                    <a:pt x="1840" y="600"/>
                    <a:pt x="1486" y="246"/>
                  </a:cubicBezTo>
                  <a:cubicBezTo>
                    <a:pt x="1318" y="85"/>
                    <a:pt x="1098" y="0"/>
                    <a:pt x="873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5367375" y="3882825"/>
              <a:ext cx="25875" cy="21100"/>
            </a:xfrm>
            <a:custGeom>
              <a:rect b="b" l="l" r="r" t="t"/>
              <a:pathLst>
                <a:path extrusionOk="0" h="844" w="1035">
                  <a:moveTo>
                    <a:pt x="481" y="0"/>
                  </a:moveTo>
                  <a:cubicBezTo>
                    <a:pt x="361" y="0"/>
                    <a:pt x="242" y="46"/>
                    <a:pt x="153" y="139"/>
                  </a:cubicBezTo>
                  <a:cubicBezTo>
                    <a:pt x="129" y="164"/>
                    <a:pt x="89" y="189"/>
                    <a:pt x="54" y="189"/>
                  </a:cubicBezTo>
                  <a:cubicBezTo>
                    <a:pt x="49" y="189"/>
                    <a:pt x="44" y="188"/>
                    <a:pt x="39" y="187"/>
                  </a:cubicBezTo>
                  <a:lnTo>
                    <a:pt x="39" y="187"/>
                  </a:lnTo>
                  <a:cubicBezTo>
                    <a:pt x="0" y="312"/>
                    <a:pt x="0" y="436"/>
                    <a:pt x="48" y="551"/>
                  </a:cubicBezTo>
                  <a:cubicBezTo>
                    <a:pt x="106" y="732"/>
                    <a:pt x="274" y="844"/>
                    <a:pt x="447" y="844"/>
                  </a:cubicBezTo>
                  <a:cubicBezTo>
                    <a:pt x="531" y="844"/>
                    <a:pt x="615" y="818"/>
                    <a:pt x="690" y="762"/>
                  </a:cubicBezTo>
                  <a:cubicBezTo>
                    <a:pt x="920" y="628"/>
                    <a:pt x="1035" y="312"/>
                    <a:pt x="795" y="120"/>
                  </a:cubicBezTo>
                  <a:cubicBezTo>
                    <a:pt x="707" y="41"/>
                    <a:pt x="593" y="0"/>
                    <a:pt x="481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5217675" y="3874425"/>
              <a:ext cx="48875" cy="41475"/>
            </a:xfrm>
            <a:custGeom>
              <a:rect b="b" l="l" r="r" t="t"/>
              <a:pathLst>
                <a:path extrusionOk="0" h="1659" w="1955">
                  <a:moveTo>
                    <a:pt x="852" y="214"/>
                  </a:moveTo>
                  <a:cubicBezTo>
                    <a:pt x="1408" y="214"/>
                    <a:pt x="1761" y="989"/>
                    <a:pt x="1131" y="1261"/>
                  </a:cubicBezTo>
                  <a:cubicBezTo>
                    <a:pt x="1046" y="1297"/>
                    <a:pt x="968" y="1314"/>
                    <a:pt x="898" y="1314"/>
                  </a:cubicBezTo>
                  <a:cubicBezTo>
                    <a:pt x="448" y="1314"/>
                    <a:pt x="296" y="654"/>
                    <a:pt x="652" y="332"/>
                  </a:cubicBezTo>
                  <a:cubicBezTo>
                    <a:pt x="671" y="303"/>
                    <a:pt x="690" y="264"/>
                    <a:pt x="690" y="236"/>
                  </a:cubicBezTo>
                  <a:cubicBezTo>
                    <a:pt x="746" y="221"/>
                    <a:pt x="800" y="214"/>
                    <a:pt x="852" y="214"/>
                  </a:cubicBezTo>
                  <a:close/>
                  <a:moveTo>
                    <a:pt x="971" y="0"/>
                  </a:moveTo>
                  <a:cubicBezTo>
                    <a:pt x="848" y="0"/>
                    <a:pt x="723" y="27"/>
                    <a:pt x="604" y="82"/>
                  </a:cubicBezTo>
                  <a:cubicBezTo>
                    <a:pt x="580" y="68"/>
                    <a:pt x="554" y="61"/>
                    <a:pt x="527" y="61"/>
                  </a:cubicBezTo>
                  <a:cubicBezTo>
                    <a:pt x="501" y="61"/>
                    <a:pt x="475" y="68"/>
                    <a:pt x="451" y="82"/>
                  </a:cubicBezTo>
                  <a:cubicBezTo>
                    <a:pt x="87" y="322"/>
                    <a:pt x="1" y="839"/>
                    <a:pt x="192" y="1222"/>
                  </a:cubicBezTo>
                  <a:cubicBezTo>
                    <a:pt x="337" y="1500"/>
                    <a:pt x="624" y="1659"/>
                    <a:pt x="919" y="1659"/>
                  </a:cubicBezTo>
                  <a:cubicBezTo>
                    <a:pt x="1053" y="1659"/>
                    <a:pt x="1188" y="1626"/>
                    <a:pt x="1313" y="1558"/>
                  </a:cubicBezTo>
                  <a:cubicBezTo>
                    <a:pt x="1715" y="1357"/>
                    <a:pt x="1955" y="868"/>
                    <a:pt x="1715" y="446"/>
                  </a:cubicBezTo>
                  <a:cubicBezTo>
                    <a:pt x="1559" y="161"/>
                    <a:pt x="1272" y="0"/>
                    <a:pt x="971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5225050" y="3879800"/>
              <a:ext cx="36725" cy="27475"/>
            </a:xfrm>
            <a:custGeom>
              <a:rect b="b" l="l" r="r" t="t"/>
              <a:pathLst>
                <a:path extrusionOk="0" h="1099" w="1469">
                  <a:moveTo>
                    <a:pt x="551" y="1"/>
                  </a:moveTo>
                  <a:cubicBezTo>
                    <a:pt x="500" y="1"/>
                    <a:pt x="448" y="7"/>
                    <a:pt x="395" y="21"/>
                  </a:cubicBezTo>
                  <a:cubicBezTo>
                    <a:pt x="395" y="49"/>
                    <a:pt x="376" y="88"/>
                    <a:pt x="357" y="117"/>
                  </a:cubicBezTo>
                  <a:cubicBezTo>
                    <a:pt x="1" y="439"/>
                    <a:pt x="153" y="1099"/>
                    <a:pt x="603" y="1099"/>
                  </a:cubicBezTo>
                  <a:cubicBezTo>
                    <a:pt x="673" y="1099"/>
                    <a:pt x="751" y="1082"/>
                    <a:pt x="836" y="1046"/>
                  </a:cubicBezTo>
                  <a:cubicBezTo>
                    <a:pt x="1469" y="773"/>
                    <a:pt x="1110" y="1"/>
                    <a:pt x="551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29"/>
          <p:cNvGrpSpPr/>
          <p:nvPr/>
        </p:nvGrpSpPr>
        <p:grpSpPr>
          <a:xfrm>
            <a:off x="277900" y="309925"/>
            <a:ext cx="314328" cy="248002"/>
            <a:chOff x="0" y="803700"/>
            <a:chExt cx="314328" cy="248002"/>
          </a:xfrm>
        </p:grpSpPr>
        <p:sp>
          <p:nvSpPr>
            <p:cNvPr id="239" name="Google Shape;239;p29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29"/>
          <p:cNvSpPr/>
          <p:nvPr/>
        </p:nvSpPr>
        <p:spPr>
          <a:xfrm>
            <a:off x="8471825" y="4389338"/>
            <a:ext cx="424650" cy="379725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9"/>
          <p:cNvSpPr txBox="1"/>
          <p:nvPr/>
        </p:nvSpPr>
        <p:spPr>
          <a:xfrm>
            <a:off x="2355750" y="2834025"/>
            <a:ext cx="4427100" cy="104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That’s the beautiful thing: can work well with many different lessons, subjects and teaching methods</a:t>
            </a:r>
            <a:endParaRPr sz="17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/>
        </p:nvSpPr>
        <p:spPr>
          <a:xfrm>
            <a:off x="2260750" y="1569163"/>
            <a:ext cx="3223200" cy="3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 homage to a classic video game.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We believe it’ll set Madrasa apart from your average language teaching games.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 few examples for way it can be used: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Spoken Arabic to pictures, Written Arabic to pictures, building of whole sentences and so much more...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1864450" y="253025"/>
            <a:ext cx="6237300" cy="10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Other special notes:</a:t>
            </a:r>
            <a:endParaRPr sz="2400">
              <a:solidFill>
                <a:srgbClr val="1E1E1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9" name="Google Shape;249;p30"/>
          <p:cNvSpPr/>
          <p:nvPr/>
        </p:nvSpPr>
        <p:spPr>
          <a:xfrm>
            <a:off x="2125478" y="1690325"/>
            <a:ext cx="135272" cy="133175"/>
          </a:xfrm>
          <a:custGeom>
            <a:rect b="b" l="l" r="r" t="t"/>
            <a:pathLst>
              <a:path extrusionOk="0" h="2829" w="2641">
                <a:moveTo>
                  <a:pt x="1224" y="1"/>
                </a:moveTo>
                <a:cubicBezTo>
                  <a:pt x="1055" y="1"/>
                  <a:pt x="876" y="117"/>
                  <a:pt x="850" y="337"/>
                </a:cubicBezTo>
                <a:cubicBezTo>
                  <a:pt x="833" y="579"/>
                  <a:pt x="833" y="820"/>
                  <a:pt x="850" y="1062"/>
                </a:cubicBezTo>
                <a:cubicBezTo>
                  <a:pt x="677" y="1114"/>
                  <a:pt x="505" y="1183"/>
                  <a:pt x="332" y="1235"/>
                </a:cubicBezTo>
                <a:cubicBezTo>
                  <a:pt x="1" y="1329"/>
                  <a:pt x="102" y="1800"/>
                  <a:pt x="400" y="1800"/>
                </a:cubicBezTo>
                <a:cubicBezTo>
                  <a:pt x="427" y="1800"/>
                  <a:pt x="457" y="1796"/>
                  <a:pt x="488" y="1787"/>
                </a:cubicBezTo>
                <a:cubicBezTo>
                  <a:pt x="626" y="1752"/>
                  <a:pt x="764" y="1718"/>
                  <a:pt x="919" y="1683"/>
                </a:cubicBezTo>
                <a:cubicBezTo>
                  <a:pt x="988" y="2098"/>
                  <a:pt x="1074" y="2546"/>
                  <a:pt x="1437" y="2788"/>
                </a:cubicBezTo>
                <a:cubicBezTo>
                  <a:pt x="1483" y="2816"/>
                  <a:pt x="1534" y="2829"/>
                  <a:pt x="1585" y="2829"/>
                </a:cubicBezTo>
                <a:cubicBezTo>
                  <a:pt x="1725" y="2829"/>
                  <a:pt x="1865" y="2733"/>
                  <a:pt x="1903" y="2581"/>
                </a:cubicBezTo>
                <a:cubicBezTo>
                  <a:pt x="1972" y="2218"/>
                  <a:pt x="1782" y="1925"/>
                  <a:pt x="1696" y="1563"/>
                </a:cubicBezTo>
                <a:cubicBezTo>
                  <a:pt x="1696" y="1563"/>
                  <a:pt x="1696" y="1545"/>
                  <a:pt x="1696" y="1545"/>
                </a:cubicBezTo>
                <a:cubicBezTo>
                  <a:pt x="1886" y="1494"/>
                  <a:pt x="2093" y="1459"/>
                  <a:pt x="2283" y="1390"/>
                </a:cubicBezTo>
                <a:cubicBezTo>
                  <a:pt x="2641" y="1325"/>
                  <a:pt x="2569" y="815"/>
                  <a:pt x="2241" y="815"/>
                </a:cubicBezTo>
                <a:cubicBezTo>
                  <a:pt x="2221" y="815"/>
                  <a:pt x="2201" y="817"/>
                  <a:pt x="2179" y="820"/>
                </a:cubicBezTo>
                <a:cubicBezTo>
                  <a:pt x="1972" y="820"/>
                  <a:pt x="1747" y="838"/>
                  <a:pt x="1558" y="872"/>
                </a:cubicBezTo>
                <a:cubicBezTo>
                  <a:pt x="1540" y="700"/>
                  <a:pt x="1540" y="510"/>
                  <a:pt x="1540" y="337"/>
                </a:cubicBezTo>
                <a:cubicBezTo>
                  <a:pt x="1540" y="109"/>
                  <a:pt x="1387" y="1"/>
                  <a:pt x="1224" y="1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2125478" y="2012736"/>
            <a:ext cx="135272" cy="133175"/>
          </a:xfrm>
          <a:custGeom>
            <a:rect b="b" l="l" r="r" t="t"/>
            <a:pathLst>
              <a:path extrusionOk="0" h="2829" w="2641">
                <a:moveTo>
                  <a:pt x="1224" y="1"/>
                </a:moveTo>
                <a:cubicBezTo>
                  <a:pt x="1055" y="1"/>
                  <a:pt x="876" y="117"/>
                  <a:pt x="850" y="337"/>
                </a:cubicBezTo>
                <a:cubicBezTo>
                  <a:pt x="833" y="579"/>
                  <a:pt x="833" y="820"/>
                  <a:pt x="850" y="1062"/>
                </a:cubicBezTo>
                <a:cubicBezTo>
                  <a:pt x="677" y="1114"/>
                  <a:pt x="505" y="1183"/>
                  <a:pt x="332" y="1235"/>
                </a:cubicBezTo>
                <a:cubicBezTo>
                  <a:pt x="1" y="1329"/>
                  <a:pt x="102" y="1800"/>
                  <a:pt x="400" y="1800"/>
                </a:cubicBezTo>
                <a:cubicBezTo>
                  <a:pt x="427" y="1800"/>
                  <a:pt x="457" y="1796"/>
                  <a:pt x="488" y="1787"/>
                </a:cubicBezTo>
                <a:cubicBezTo>
                  <a:pt x="626" y="1752"/>
                  <a:pt x="764" y="1718"/>
                  <a:pt x="919" y="1683"/>
                </a:cubicBezTo>
                <a:cubicBezTo>
                  <a:pt x="988" y="2098"/>
                  <a:pt x="1074" y="2546"/>
                  <a:pt x="1437" y="2788"/>
                </a:cubicBezTo>
                <a:cubicBezTo>
                  <a:pt x="1483" y="2816"/>
                  <a:pt x="1534" y="2829"/>
                  <a:pt x="1585" y="2829"/>
                </a:cubicBezTo>
                <a:cubicBezTo>
                  <a:pt x="1725" y="2829"/>
                  <a:pt x="1865" y="2733"/>
                  <a:pt x="1903" y="2581"/>
                </a:cubicBezTo>
                <a:cubicBezTo>
                  <a:pt x="1972" y="2218"/>
                  <a:pt x="1782" y="1925"/>
                  <a:pt x="1696" y="1563"/>
                </a:cubicBezTo>
                <a:cubicBezTo>
                  <a:pt x="1696" y="1563"/>
                  <a:pt x="1696" y="1545"/>
                  <a:pt x="1696" y="1545"/>
                </a:cubicBezTo>
                <a:cubicBezTo>
                  <a:pt x="1886" y="1494"/>
                  <a:pt x="2093" y="1459"/>
                  <a:pt x="2283" y="1390"/>
                </a:cubicBezTo>
                <a:cubicBezTo>
                  <a:pt x="2641" y="1325"/>
                  <a:pt x="2569" y="815"/>
                  <a:pt x="2241" y="815"/>
                </a:cubicBezTo>
                <a:cubicBezTo>
                  <a:pt x="2221" y="815"/>
                  <a:pt x="2201" y="817"/>
                  <a:pt x="2179" y="820"/>
                </a:cubicBezTo>
                <a:cubicBezTo>
                  <a:pt x="1972" y="820"/>
                  <a:pt x="1747" y="838"/>
                  <a:pt x="1558" y="872"/>
                </a:cubicBezTo>
                <a:cubicBezTo>
                  <a:pt x="1540" y="700"/>
                  <a:pt x="1540" y="510"/>
                  <a:pt x="1540" y="337"/>
                </a:cubicBezTo>
                <a:cubicBezTo>
                  <a:pt x="1540" y="109"/>
                  <a:pt x="1387" y="1"/>
                  <a:pt x="1224" y="1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2125478" y="2675168"/>
            <a:ext cx="135272" cy="133175"/>
          </a:xfrm>
          <a:custGeom>
            <a:rect b="b" l="l" r="r" t="t"/>
            <a:pathLst>
              <a:path extrusionOk="0" h="2829" w="2641">
                <a:moveTo>
                  <a:pt x="1224" y="1"/>
                </a:moveTo>
                <a:cubicBezTo>
                  <a:pt x="1055" y="1"/>
                  <a:pt x="876" y="117"/>
                  <a:pt x="850" y="337"/>
                </a:cubicBezTo>
                <a:cubicBezTo>
                  <a:pt x="833" y="579"/>
                  <a:pt x="833" y="820"/>
                  <a:pt x="850" y="1062"/>
                </a:cubicBezTo>
                <a:cubicBezTo>
                  <a:pt x="677" y="1114"/>
                  <a:pt x="505" y="1183"/>
                  <a:pt x="332" y="1235"/>
                </a:cubicBezTo>
                <a:cubicBezTo>
                  <a:pt x="1" y="1329"/>
                  <a:pt x="102" y="1800"/>
                  <a:pt x="400" y="1800"/>
                </a:cubicBezTo>
                <a:cubicBezTo>
                  <a:pt x="427" y="1800"/>
                  <a:pt x="457" y="1796"/>
                  <a:pt x="488" y="1787"/>
                </a:cubicBezTo>
                <a:cubicBezTo>
                  <a:pt x="626" y="1752"/>
                  <a:pt x="764" y="1718"/>
                  <a:pt x="919" y="1683"/>
                </a:cubicBezTo>
                <a:cubicBezTo>
                  <a:pt x="988" y="2098"/>
                  <a:pt x="1074" y="2546"/>
                  <a:pt x="1437" y="2788"/>
                </a:cubicBezTo>
                <a:cubicBezTo>
                  <a:pt x="1483" y="2816"/>
                  <a:pt x="1534" y="2829"/>
                  <a:pt x="1585" y="2829"/>
                </a:cubicBezTo>
                <a:cubicBezTo>
                  <a:pt x="1725" y="2829"/>
                  <a:pt x="1865" y="2733"/>
                  <a:pt x="1903" y="2581"/>
                </a:cubicBezTo>
                <a:cubicBezTo>
                  <a:pt x="1972" y="2218"/>
                  <a:pt x="1782" y="1925"/>
                  <a:pt x="1696" y="1563"/>
                </a:cubicBezTo>
                <a:cubicBezTo>
                  <a:pt x="1696" y="1563"/>
                  <a:pt x="1696" y="1545"/>
                  <a:pt x="1696" y="1545"/>
                </a:cubicBezTo>
                <a:cubicBezTo>
                  <a:pt x="1886" y="1494"/>
                  <a:pt x="2093" y="1459"/>
                  <a:pt x="2283" y="1390"/>
                </a:cubicBezTo>
                <a:cubicBezTo>
                  <a:pt x="2641" y="1325"/>
                  <a:pt x="2569" y="815"/>
                  <a:pt x="2241" y="815"/>
                </a:cubicBezTo>
                <a:cubicBezTo>
                  <a:pt x="2221" y="815"/>
                  <a:pt x="2201" y="817"/>
                  <a:pt x="2179" y="820"/>
                </a:cubicBezTo>
                <a:cubicBezTo>
                  <a:pt x="1972" y="820"/>
                  <a:pt x="1747" y="838"/>
                  <a:pt x="1558" y="872"/>
                </a:cubicBezTo>
                <a:cubicBezTo>
                  <a:pt x="1540" y="700"/>
                  <a:pt x="1540" y="510"/>
                  <a:pt x="1540" y="337"/>
                </a:cubicBezTo>
                <a:cubicBezTo>
                  <a:pt x="1540" y="109"/>
                  <a:pt x="1387" y="1"/>
                  <a:pt x="1224" y="1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30"/>
          <p:cNvGrpSpPr/>
          <p:nvPr/>
        </p:nvGrpSpPr>
        <p:grpSpPr>
          <a:xfrm>
            <a:off x="6356551" y="1393155"/>
            <a:ext cx="593506" cy="551796"/>
            <a:chOff x="3094700" y="3626150"/>
            <a:chExt cx="416525" cy="387225"/>
          </a:xfrm>
        </p:grpSpPr>
        <p:sp>
          <p:nvSpPr>
            <p:cNvPr id="253" name="Google Shape;253;p30"/>
            <p:cNvSpPr/>
            <p:nvPr/>
          </p:nvSpPr>
          <p:spPr>
            <a:xfrm>
              <a:off x="3109300" y="3635825"/>
              <a:ext cx="383475" cy="367250"/>
            </a:xfrm>
            <a:custGeom>
              <a:rect b="b" l="l" r="r" t="t"/>
              <a:pathLst>
                <a:path extrusionOk="0" h="14690" w="15339">
                  <a:moveTo>
                    <a:pt x="7061" y="5233"/>
                  </a:moveTo>
                  <a:cubicBezTo>
                    <a:pt x="7468" y="5233"/>
                    <a:pt x="7875" y="5395"/>
                    <a:pt x="8239" y="5679"/>
                  </a:cubicBezTo>
                  <a:cubicBezTo>
                    <a:pt x="8270" y="5644"/>
                    <a:pt x="8311" y="5627"/>
                    <a:pt x="8351" y="5627"/>
                  </a:cubicBezTo>
                  <a:cubicBezTo>
                    <a:pt x="8399" y="5627"/>
                    <a:pt x="8448" y="5652"/>
                    <a:pt x="8479" y="5698"/>
                  </a:cubicBezTo>
                  <a:cubicBezTo>
                    <a:pt x="9073" y="6637"/>
                    <a:pt x="9006" y="8017"/>
                    <a:pt x="8115" y="8764"/>
                  </a:cubicBezTo>
                  <a:cubicBezTo>
                    <a:pt x="7772" y="9056"/>
                    <a:pt x="7359" y="9204"/>
                    <a:pt x="6950" y="9204"/>
                  </a:cubicBezTo>
                  <a:cubicBezTo>
                    <a:pt x="6447" y="9204"/>
                    <a:pt x="5950" y="8979"/>
                    <a:pt x="5595" y="8525"/>
                  </a:cubicBezTo>
                  <a:cubicBezTo>
                    <a:pt x="4963" y="7691"/>
                    <a:pt x="5155" y="6513"/>
                    <a:pt x="5864" y="5785"/>
                  </a:cubicBezTo>
                  <a:cubicBezTo>
                    <a:pt x="6232" y="5402"/>
                    <a:pt x="6646" y="5233"/>
                    <a:pt x="7061" y="5233"/>
                  </a:cubicBezTo>
                  <a:close/>
                  <a:moveTo>
                    <a:pt x="7333" y="1"/>
                  </a:moveTo>
                  <a:cubicBezTo>
                    <a:pt x="7041" y="1"/>
                    <a:pt x="6748" y="16"/>
                    <a:pt x="6458" y="46"/>
                  </a:cubicBezTo>
                  <a:cubicBezTo>
                    <a:pt x="4963" y="199"/>
                    <a:pt x="3392" y="765"/>
                    <a:pt x="2300" y="1818"/>
                  </a:cubicBezTo>
                  <a:cubicBezTo>
                    <a:pt x="1236" y="2844"/>
                    <a:pt x="652" y="4367"/>
                    <a:pt x="432" y="5804"/>
                  </a:cubicBezTo>
                  <a:cubicBezTo>
                    <a:pt x="0" y="8601"/>
                    <a:pt x="1026" y="11648"/>
                    <a:pt x="3382" y="13324"/>
                  </a:cubicBezTo>
                  <a:cubicBezTo>
                    <a:pt x="4635" y="14217"/>
                    <a:pt x="6155" y="14689"/>
                    <a:pt x="7673" y="14689"/>
                  </a:cubicBezTo>
                  <a:cubicBezTo>
                    <a:pt x="8778" y="14689"/>
                    <a:pt x="9883" y="14439"/>
                    <a:pt x="10884" y="13918"/>
                  </a:cubicBezTo>
                  <a:cubicBezTo>
                    <a:pt x="10914" y="13903"/>
                    <a:pt x="10948" y="13895"/>
                    <a:pt x="10982" y="13895"/>
                  </a:cubicBezTo>
                  <a:cubicBezTo>
                    <a:pt x="11032" y="13895"/>
                    <a:pt x="11083" y="13913"/>
                    <a:pt x="11123" y="13947"/>
                  </a:cubicBezTo>
                  <a:cubicBezTo>
                    <a:pt x="11526" y="13784"/>
                    <a:pt x="11420" y="13315"/>
                    <a:pt x="11257" y="12980"/>
                  </a:cubicBezTo>
                  <a:cubicBezTo>
                    <a:pt x="11119" y="12702"/>
                    <a:pt x="10870" y="12503"/>
                    <a:pt x="10583" y="12503"/>
                  </a:cubicBezTo>
                  <a:cubicBezTo>
                    <a:pt x="10553" y="12503"/>
                    <a:pt x="10522" y="12506"/>
                    <a:pt x="10491" y="12510"/>
                  </a:cubicBezTo>
                  <a:cubicBezTo>
                    <a:pt x="10472" y="12529"/>
                    <a:pt x="10453" y="12558"/>
                    <a:pt x="10433" y="12577"/>
                  </a:cubicBezTo>
                  <a:cubicBezTo>
                    <a:pt x="9575" y="13247"/>
                    <a:pt x="8529" y="13569"/>
                    <a:pt x="7478" y="13569"/>
                  </a:cubicBezTo>
                  <a:cubicBezTo>
                    <a:pt x="6348" y="13569"/>
                    <a:pt x="5211" y="13196"/>
                    <a:pt x="4292" y="12481"/>
                  </a:cubicBezTo>
                  <a:cubicBezTo>
                    <a:pt x="729" y="9713"/>
                    <a:pt x="1188" y="2891"/>
                    <a:pt x="5892" y="1675"/>
                  </a:cubicBezTo>
                  <a:cubicBezTo>
                    <a:pt x="6510" y="1515"/>
                    <a:pt x="7169" y="1430"/>
                    <a:pt x="7834" y="1430"/>
                  </a:cubicBezTo>
                  <a:cubicBezTo>
                    <a:pt x="9519" y="1430"/>
                    <a:pt x="11235" y="1976"/>
                    <a:pt x="12369" y="3227"/>
                  </a:cubicBezTo>
                  <a:cubicBezTo>
                    <a:pt x="13557" y="4539"/>
                    <a:pt x="14026" y="6465"/>
                    <a:pt x="13499" y="8151"/>
                  </a:cubicBezTo>
                  <a:cubicBezTo>
                    <a:pt x="13516" y="8142"/>
                    <a:pt x="13535" y="8137"/>
                    <a:pt x="13553" y="8137"/>
                  </a:cubicBezTo>
                  <a:cubicBezTo>
                    <a:pt x="13643" y="8137"/>
                    <a:pt x="13727" y="8247"/>
                    <a:pt x="13671" y="8343"/>
                  </a:cubicBezTo>
                  <a:cubicBezTo>
                    <a:pt x="13353" y="8926"/>
                    <a:pt x="12641" y="9504"/>
                    <a:pt x="11956" y="9504"/>
                  </a:cubicBezTo>
                  <a:cubicBezTo>
                    <a:pt x="11651" y="9504"/>
                    <a:pt x="11351" y="9390"/>
                    <a:pt x="11094" y="9109"/>
                  </a:cubicBezTo>
                  <a:cubicBezTo>
                    <a:pt x="10654" y="8649"/>
                    <a:pt x="10759" y="7844"/>
                    <a:pt x="10769" y="7270"/>
                  </a:cubicBezTo>
                  <a:cubicBezTo>
                    <a:pt x="10788" y="6417"/>
                    <a:pt x="11085" y="5334"/>
                    <a:pt x="10759" y="4501"/>
                  </a:cubicBezTo>
                  <a:lnTo>
                    <a:pt x="10750" y="4491"/>
                  </a:lnTo>
                  <a:cubicBezTo>
                    <a:pt x="10575" y="4356"/>
                    <a:pt x="10380" y="4264"/>
                    <a:pt x="10180" y="4264"/>
                  </a:cubicBezTo>
                  <a:cubicBezTo>
                    <a:pt x="10041" y="4264"/>
                    <a:pt x="9900" y="4308"/>
                    <a:pt x="9763" y="4415"/>
                  </a:cubicBezTo>
                  <a:cubicBezTo>
                    <a:pt x="9437" y="4664"/>
                    <a:pt x="9389" y="5095"/>
                    <a:pt x="9427" y="5478"/>
                  </a:cubicBezTo>
                  <a:cubicBezTo>
                    <a:pt x="9434" y="5536"/>
                    <a:pt x="9392" y="5564"/>
                    <a:pt x="9347" y="5564"/>
                  </a:cubicBezTo>
                  <a:cubicBezTo>
                    <a:pt x="9325" y="5564"/>
                    <a:pt x="9302" y="5558"/>
                    <a:pt x="9284" y="5545"/>
                  </a:cubicBezTo>
                  <a:cubicBezTo>
                    <a:pt x="9261" y="5576"/>
                    <a:pt x="9229" y="5591"/>
                    <a:pt x="9197" y="5591"/>
                  </a:cubicBezTo>
                  <a:cubicBezTo>
                    <a:pt x="9159" y="5591"/>
                    <a:pt x="9122" y="5572"/>
                    <a:pt x="9102" y="5536"/>
                  </a:cubicBezTo>
                  <a:cubicBezTo>
                    <a:pt x="8762" y="4748"/>
                    <a:pt x="8058" y="4459"/>
                    <a:pt x="7304" y="4459"/>
                  </a:cubicBezTo>
                  <a:cubicBezTo>
                    <a:pt x="6718" y="4459"/>
                    <a:pt x="6103" y="4633"/>
                    <a:pt x="5605" y="4884"/>
                  </a:cubicBezTo>
                  <a:cubicBezTo>
                    <a:pt x="4427" y="5488"/>
                    <a:pt x="4062" y="6762"/>
                    <a:pt x="4264" y="7998"/>
                  </a:cubicBezTo>
                  <a:cubicBezTo>
                    <a:pt x="4465" y="9205"/>
                    <a:pt x="5509" y="10096"/>
                    <a:pt x="6726" y="10115"/>
                  </a:cubicBezTo>
                  <a:cubicBezTo>
                    <a:pt x="6752" y="10116"/>
                    <a:pt x="6778" y="10116"/>
                    <a:pt x="6805" y="10116"/>
                  </a:cubicBezTo>
                  <a:cubicBezTo>
                    <a:pt x="7835" y="10116"/>
                    <a:pt x="8736" y="9569"/>
                    <a:pt x="9408" y="8822"/>
                  </a:cubicBezTo>
                  <a:cubicBezTo>
                    <a:pt x="9445" y="8785"/>
                    <a:pt x="9492" y="8768"/>
                    <a:pt x="9537" y="8768"/>
                  </a:cubicBezTo>
                  <a:cubicBezTo>
                    <a:pt x="9611" y="8768"/>
                    <a:pt x="9682" y="8812"/>
                    <a:pt x="9705" y="8889"/>
                  </a:cubicBezTo>
                  <a:cubicBezTo>
                    <a:pt x="9782" y="8889"/>
                    <a:pt x="9839" y="8946"/>
                    <a:pt x="9839" y="9023"/>
                  </a:cubicBezTo>
                  <a:cubicBezTo>
                    <a:pt x="9953" y="10102"/>
                    <a:pt x="10735" y="10536"/>
                    <a:pt x="11595" y="10536"/>
                  </a:cubicBezTo>
                  <a:cubicBezTo>
                    <a:pt x="12109" y="10536"/>
                    <a:pt x="12652" y="10380"/>
                    <a:pt x="13097" y="10115"/>
                  </a:cubicBezTo>
                  <a:cubicBezTo>
                    <a:pt x="13834" y="9674"/>
                    <a:pt x="14371" y="8956"/>
                    <a:pt x="14677" y="8170"/>
                  </a:cubicBezTo>
                  <a:cubicBezTo>
                    <a:pt x="15338" y="6532"/>
                    <a:pt x="14936" y="4712"/>
                    <a:pt x="13940" y="3294"/>
                  </a:cubicBezTo>
                  <a:cubicBezTo>
                    <a:pt x="12443" y="1161"/>
                    <a:pt x="9896" y="1"/>
                    <a:pt x="7333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3094700" y="3626150"/>
              <a:ext cx="416525" cy="387225"/>
            </a:xfrm>
            <a:custGeom>
              <a:rect b="b" l="l" r="r" t="t"/>
              <a:pathLst>
                <a:path extrusionOk="0" h="15489" w="16661">
                  <a:moveTo>
                    <a:pt x="7899" y="390"/>
                  </a:moveTo>
                  <a:cubicBezTo>
                    <a:pt x="10469" y="390"/>
                    <a:pt x="13024" y="1543"/>
                    <a:pt x="14524" y="3681"/>
                  </a:cubicBezTo>
                  <a:cubicBezTo>
                    <a:pt x="15520" y="5099"/>
                    <a:pt x="15922" y="6919"/>
                    <a:pt x="15271" y="8557"/>
                  </a:cubicBezTo>
                  <a:lnTo>
                    <a:pt x="15261" y="8557"/>
                  </a:lnTo>
                  <a:cubicBezTo>
                    <a:pt x="14955" y="9343"/>
                    <a:pt x="14418" y="10061"/>
                    <a:pt x="13690" y="10502"/>
                  </a:cubicBezTo>
                  <a:cubicBezTo>
                    <a:pt x="13242" y="10767"/>
                    <a:pt x="12697" y="10923"/>
                    <a:pt x="12181" y="10923"/>
                  </a:cubicBezTo>
                  <a:cubicBezTo>
                    <a:pt x="11319" y="10923"/>
                    <a:pt x="10537" y="10489"/>
                    <a:pt x="10423" y="9410"/>
                  </a:cubicBezTo>
                  <a:cubicBezTo>
                    <a:pt x="10423" y="9333"/>
                    <a:pt x="10366" y="9276"/>
                    <a:pt x="10289" y="9276"/>
                  </a:cubicBezTo>
                  <a:cubicBezTo>
                    <a:pt x="10266" y="9199"/>
                    <a:pt x="10195" y="9155"/>
                    <a:pt x="10121" y="9155"/>
                  </a:cubicBezTo>
                  <a:cubicBezTo>
                    <a:pt x="10076" y="9155"/>
                    <a:pt x="10029" y="9172"/>
                    <a:pt x="9992" y="9209"/>
                  </a:cubicBezTo>
                  <a:cubicBezTo>
                    <a:pt x="9314" y="9962"/>
                    <a:pt x="8405" y="10502"/>
                    <a:pt x="7373" y="10502"/>
                  </a:cubicBezTo>
                  <a:cubicBezTo>
                    <a:pt x="7355" y="10502"/>
                    <a:pt x="7337" y="10502"/>
                    <a:pt x="7319" y="10502"/>
                  </a:cubicBezTo>
                  <a:cubicBezTo>
                    <a:pt x="6093" y="10483"/>
                    <a:pt x="5058" y="9592"/>
                    <a:pt x="4848" y="8385"/>
                  </a:cubicBezTo>
                  <a:cubicBezTo>
                    <a:pt x="4646" y="7149"/>
                    <a:pt x="5011" y="5875"/>
                    <a:pt x="6189" y="5271"/>
                  </a:cubicBezTo>
                  <a:cubicBezTo>
                    <a:pt x="6687" y="5020"/>
                    <a:pt x="7302" y="4846"/>
                    <a:pt x="7888" y="4846"/>
                  </a:cubicBezTo>
                  <a:cubicBezTo>
                    <a:pt x="8642" y="4846"/>
                    <a:pt x="9346" y="5135"/>
                    <a:pt x="9686" y="5923"/>
                  </a:cubicBezTo>
                  <a:cubicBezTo>
                    <a:pt x="9706" y="5959"/>
                    <a:pt x="9746" y="5978"/>
                    <a:pt x="9784" y="5978"/>
                  </a:cubicBezTo>
                  <a:cubicBezTo>
                    <a:pt x="9818" y="5978"/>
                    <a:pt x="9850" y="5963"/>
                    <a:pt x="9868" y="5932"/>
                  </a:cubicBezTo>
                  <a:cubicBezTo>
                    <a:pt x="9887" y="5943"/>
                    <a:pt x="9908" y="5949"/>
                    <a:pt x="9929" y="5949"/>
                  </a:cubicBezTo>
                  <a:cubicBezTo>
                    <a:pt x="9978" y="5949"/>
                    <a:pt x="10021" y="5917"/>
                    <a:pt x="10021" y="5856"/>
                  </a:cubicBezTo>
                  <a:cubicBezTo>
                    <a:pt x="9973" y="5472"/>
                    <a:pt x="10031" y="5051"/>
                    <a:pt x="10356" y="4802"/>
                  </a:cubicBezTo>
                  <a:cubicBezTo>
                    <a:pt x="10492" y="4694"/>
                    <a:pt x="10633" y="4648"/>
                    <a:pt x="10772" y="4648"/>
                  </a:cubicBezTo>
                  <a:cubicBezTo>
                    <a:pt x="10967" y="4648"/>
                    <a:pt x="11160" y="4739"/>
                    <a:pt x="11334" y="4878"/>
                  </a:cubicBezTo>
                  <a:lnTo>
                    <a:pt x="11343" y="4888"/>
                  </a:lnTo>
                  <a:cubicBezTo>
                    <a:pt x="11669" y="5712"/>
                    <a:pt x="11372" y="6804"/>
                    <a:pt x="11353" y="7657"/>
                  </a:cubicBezTo>
                  <a:cubicBezTo>
                    <a:pt x="11343" y="8231"/>
                    <a:pt x="11247" y="9036"/>
                    <a:pt x="11678" y="9496"/>
                  </a:cubicBezTo>
                  <a:cubicBezTo>
                    <a:pt x="11935" y="9777"/>
                    <a:pt x="12235" y="9891"/>
                    <a:pt x="12540" y="9891"/>
                  </a:cubicBezTo>
                  <a:cubicBezTo>
                    <a:pt x="13226" y="9891"/>
                    <a:pt x="13940" y="9313"/>
                    <a:pt x="14265" y="8730"/>
                  </a:cubicBezTo>
                  <a:cubicBezTo>
                    <a:pt x="14313" y="8634"/>
                    <a:pt x="14227" y="8524"/>
                    <a:pt x="14142" y="8524"/>
                  </a:cubicBezTo>
                  <a:cubicBezTo>
                    <a:pt x="14125" y="8524"/>
                    <a:pt x="14108" y="8529"/>
                    <a:pt x="14093" y="8538"/>
                  </a:cubicBezTo>
                  <a:cubicBezTo>
                    <a:pt x="14610" y="6852"/>
                    <a:pt x="14141" y="4926"/>
                    <a:pt x="12953" y="3614"/>
                  </a:cubicBezTo>
                  <a:cubicBezTo>
                    <a:pt x="11826" y="2363"/>
                    <a:pt x="10107" y="1817"/>
                    <a:pt x="8419" y="1817"/>
                  </a:cubicBezTo>
                  <a:cubicBezTo>
                    <a:pt x="7754" y="1817"/>
                    <a:pt x="7094" y="1902"/>
                    <a:pt x="6476" y="2062"/>
                  </a:cubicBezTo>
                  <a:cubicBezTo>
                    <a:pt x="1772" y="3278"/>
                    <a:pt x="1313" y="10100"/>
                    <a:pt x="4876" y="12868"/>
                  </a:cubicBezTo>
                  <a:cubicBezTo>
                    <a:pt x="5793" y="13582"/>
                    <a:pt x="6928" y="13955"/>
                    <a:pt x="8056" y="13955"/>
                  </a:cubicBezTo>
                  <a:cubicBezTo>
                    <a:pt x="9109" y="13955"/>
                    <a:pt x="10157" y="13630"/>
                    <a:pt x="11017" y="12955"/>
                  </a:cubicBezTo>
                  <a:cubicBezTo>
                    <a:pt x="11046" y="12945"/>
                    <a:pt x="11065" y="12916"/>
                    <a:pt x="11075" y="12888"/>
                  </a:cubicBezTo>
                  <a:cubicBezTo>
                    <a:pt x="11102" y="12884"/>
                    <a:pt x="11128" y="12883"/>
                    <a:pt x="11154" y="12883"/>
                  </a:cubicBezTo>
                  <a:cubicBezTo>
                    <a:pt x="11447" y="12883"/>
                    <a:pt x="11701" y="13075"/>
                    <a:pt x="11841" y="13357"/>
                  </a:cubicBezTo>
                  <a:cubicBezTo>
                    <a:pt x="12004" y="13702"/>
                    <a:pt x="12110" y="14171"/>
                    <a:pt x="11707" y="14334"/>
                  </a:cubicBezTo>
                  <a:cubicBezTo>
                    <a:pt x="11667" y="14300"/>
                    <a:pt x="11616" y="14282"/>
                    <a:pt x="11566" y="14282"/>
                  </a:cubicBezTo>
                  <a:cubicBezTo>
                    <a:pt x="11532" y="14282"/>
                    <a:pt x="11498" y="14290"/>
                    <a:pt x="11468" y="14305"/>
                  </a:cubicBezTo>
                  <a:cubicBezTo>
                    <a:pt x="10469" y="14825"/>
                    <a:pt x="9369" y="15073"/>
                    <a:pt x="8268" y="15073"/>
                  </a:cubicBezTo>
                  <a:cubicBezTo>
                    <a:pt x="6749" y="15073"/>
                    <a:pt x="5227" y="14600"/>
                    <a:pt x="3966" y="13711"/>
                  </a:cubicBezTo>
                  <a:cubicBezTo>
                    <a:pt x="1610" y="12035"/>
                    <a:pt x="584" y="8988"/>
                    <a:pt x="1016" y="6191"/>
                  </a:cubicBezTo>
                  <a:cubicBezTo>
                    <a:pt x="1236" y="4754"/>
                    <a:pt x="1830" y="3231"/>
                    <a:pt x="2884" y="2205"/>
                  </a:cubicBezTo>
                  <a:cubicBezTo>
                    <a:pt x="3976" y="1152"/>
                    <a:pt x="5547" y="586"/>
                    <a:pt x="7042" y="433"/>
                  </a:cubicBezTo>
                  <a:cubicBezTo>
                    <a:pt x="7326" y="404"/>
                    <a:pt x="7613" y="390"/>
                    <a:pt x="7899" y="390"/>
                  </a:cubicBezTo>
                  <a:close/>
                  <a:moveTo>
                    <a:pt x="7906" y="0"/>
                  </a:moveTo>
                  <a:cubicBezTo>
                    <a:pt x="5446" y="0"/>
                    <a:pt x="2953" y="977"/>
                    <a:pt x="1677" y="3135"/>
                  </a:cubicBezTo>
                  <a:cubicBezTo>
                    <a:pt x="0" y="5990"/>
                    <a:pt x="153" y="9870"/>
                    <a:pt x="2156" y="12514"/>
                  </a:cubicBezTo>
                  <a:cubicBezTo>
                    <a:pt x="3607" y="14425"/>
                    <a:pt x="5941" y="15488"/>
                    <a:pt x="8282" y="15488"/>
                  </a:cubicBezTo>
                  <a:cubicBezTo>
                    <a:pt x="9449" y="15488"/>
                    <a:pt x="10617" y="15224"/>
                    <a:pt x="11678" y="14669"/>
                  </a:cubicBezTo>
                  <a:cubicBezTo>
                    <a:pt x="11698" y="14660"/>
                    <a:pt x="11717" y="14641"/>
                    <a:pt x="11736" y="14631"/>
                  </a:cubicBezTo>
                  <a:cubicBezTo>
                    <a:pt x="11966" y="14612"/>
                    <a:pt x="12177" y="14468"/>
                    <a:pt x="12263" y="14257"/>
                  </a:cubicBezTo>
                  <a:cubicBezTo>
                    <a:pt x="12387" y="13970"/>
                    <a:pt x="12272" y="13635"/>
                    <a:pt x="12167" y="13357"/>
                  </a:cubicBezTo>
                  <a:cubicBezTo>
                    <a:pt x="12010" y="12988"/>
                    <a:pt x="11653" y="12631"/>
                    <a:pt x="11255" y="12631"/>
                  </a:cubicBezTo>
                  <a:cubicBezTo>
                    <a:pt x="11168" y="12631"/>
                    <a:pt x="11078" y="12648"/>
                    <a:pt x="10989" y="12686"/>
                  </a:cubicBezTo>
                  <a:cubicBezTo>
                    <a:pt x="10958" y="12665"/>
                    <a:pt x="10922" y="12655"/>
                    <a:pt x="10886" y="12655"/>
                  </a:cubicBezTo>
                  <a:cubicBezTo>
                    <a:pt x="10841" y="12655"/>
                    <a:pt x="10796" y="12670"/>
                    <a:pt x="10759" y="12696"/>
                  </a:cubicBezTo>
                  <a:cubicBezTo>
                    <a:pt x="9971" y="13314"/>
                    <a:pt x="9039" y="13596"/>
                    <a:pt x="8104" y="13596"/>
                  </a:cubicBezTo>
                  <a:cubicBezTo>
                    <a:pt x="6558" y="13596"/>
                    <a:pt x="5003" y="12825"/>
                    <a:pt x="4072" y="11518"/>
                  </a:cubicBezTo>
                  <a:cubicBezTo>
                    <a:pt x="2663" y="9544"/>
                    <a:pt x="2491" y="6612"/>
                    <a:pt x="3708" y="4495"/>
                  </a:cubicBezTo>
                  <a:cubicBezTo>
                    <a:pt x="4631" y="2901"/>
                    <a:pt x="6526" y="2169"/>
                    <a:pt x="8398" y="2169"/>
                  </a:cubicBezTo>
                  <a:cubicBezTo>
                    <a:pt x="9441" y="2169"/>
                    <a:pt x="10477" y="2396"/>
                    <a:pt x="11334" y="2828"/>
                  </a:cubicBezTo>
                  <a:cubicBezTo>
                    <a:pt x="13614" y="3978"/>
                    <a:pt x="14390" y="6603"/>
                    <a:pt x="13700" y="8940"/>
                  </a:cubicBezTo>
                  <a:cubicBezTo>
                    <a:pt x="13353" y="9271"/>
                    <a:pt x="12895" y="9605"/>
                    <a:pt x="12485" y="9605"/>
                  </a:cubicBezTo>
                  <a:cubicBezTo>
                    <a:pt x="12181" y="9605"/>
                    <a:pt x="11904" y="9422"/>
                    <a:pt x="11717" y="8921"/>
                  </a:cubicBezTo>
                  <a:cubicBezTo>
                    <a:pt x="11506" y="8356"/>
                    <a:pt x="11659" y="7475"/>
                    <a:pt x="11698" y="6881"/>
                  </a:cubicBezTo>
                  <a:cubicBezTo>
                    <a:pt x="11736" y="6181"/>
                    <a:pt x="11908" y="5415"/>
                    <a:pt x="11554" y="4811"/>
                  </a:cubicBezTo>
                  <a:cubicBezTo>
                    <a:pt x="11554" y="4773"/>
                    <a:pt x="11554" y="4744"/>
                    <a:pt x="11535" y="4725"/>
                  </a:cubicBezTo>
                  <a:cubicBezTo>
                    <a:pt x="11402" y="4460"/>
                    <a:pt x="11114" y="4348"/>
                    <a:pt x="10823" y="4348"/>
                  </a:cubicBezTo>
                  <a:cubicBezTo>
                    <a:pt x="10629" y="4348"/>
                    <a:pt x="10433" y="4398"/>
                    <a:pt x="10280" y="4486"/>
                  </a:cubicBezTo>
                  <a:cubicBezTo>
                    <a:pt x="9935" y="4706"/>
                    <a:pt x="9734" y="5099"/>
                    <a:pt x="9762" y="5511"/>
                  </a:cubicBezTo>
                  <a:cubicBezTo>
                    <a:pt x="9393" y="4792"/>
                    <a:pt x="8648" y="4521"/>
                    <a:pt x="7867" y="4521"/>
                  </a:cubicBezTo>
                  <a:cubicBezTo>
                    <a:pt x="7471" y="4521"/>
                    <a:pt x="7067" y="4590"/>
                    <a:pt x="6697" y="4706"/>
                  </a:cubicBezTo>
                  <a:cubicBezTo>
                    <a:pt x="5221" y="5175"/>
                    <a:pt x="4426" y="6296"/>
                    <a:pt x="4455" y="7839"/>
                  </a:cubicBezTo>
                  <a:cubicBezTo>
                    <a:pt x="4484" y="9142"/>
                    <a:pt x="5154" y="10243"/>
                    <a:pt x="6419" y="10684"/>
                  </a:cubicBezTo>
                  <a:cubicBezTo>
                    <a:pt x="6752" y="10801"/>
                    <a:pt x="7087" y="10854"/>
                    <a:pt x="7417" y="10854"/>
                  </a:cubicBezTo>
                  <a:cubicBezTo>
                    <a:pt x="8444" y="10854"/>
                    <a:pt x="9421" y="10336"/>
                    <a:pt x="10146" y="9582"/>
                  </a:cubicBezTo>
                  <a:cubicBezTo>
                    <a:pt x="10160" y="10753"/>
                    <a:pt x="11209" y="11326"/>
                    <a:pt x="12268" y="11326"/>
                  </a:cubicBezTo>
                  <a:cubicBezTo>
                    <a:pt x="12595" y="11326"/>
                    <a:pt x="12922" y="11272"/>
                    <a:pt x="13221" y="11163"/>
                  </a:cubicBezTo>
                  <a:cubicBezTo>
                    <a:pt x="14610" y="10674"/>
                    <a:pt x="15558" y="9352"/>
                    <a:pt x="15875" y="7954"/>
                  </a:cubicBezTo>
                  <a:cubicBezTo>
                    <a:pt x="16660" y="4486"/>
                    <a:pt x="13719" y="1401"/>
                    <a:pt x="10634" y="414"/>
                  </a:cubicBezTo>
                  <a:cubicBezTo>
                    <a:pt x="9775" y="142"/>
                    <a:pt x="8843" y="0"/>
                    <a:pt x="7906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3234075" y="3766625"/>
              <a:ext cx="102300" cy="99225"/>
            </a:xfrm>
            <a:custGeom>
              <a:rect b="b" l="l" r="r" t="t"/>
              <a:pathLst>
                <a:path extrusionOk="0" h="3969" w="4092">
                  <a:moveTo>
                    <a:pt x="2071" y="331"/>
                  </a:moveTo>
                  <a:cubicBezTo>
                    <a:pt x="2474" y="331"/>
                    <a:pt x="2876" y="540"/>
                    <a:pt x="3296" y="783"/>
                  </a:cubicBezTo>
                  <a:cubicBezTo>
                    <a:pt x="3517" y="1463"/>
                    <a:pt x="3670" y="2162"/>
                    <a:pt x="3277" y="2833"/>
                  </a:cubicBezTo>
                  <a:cubicBezTo>
                    <a:pt x="2985" y="3320"/>
                    <a:pt x="2469" y="3616"/>
                    <a:pt x="1954" y="3616"/>
                  </a:cubicBezTo>
                  <a:cubicBezTo>
                    <a:pt x="1609" y="3616"/>
                    <a:pt x="1264" y="3483"/>
                    <a:pt x="988" y="3187"/>
                  </a:cubicBezTo>
                  <a:cubicBezTo>
                    <a:pt x="346" y="2507"/>
                    <a:pt x="509" y="1434"/>
                    <a:pt x="1122" y="792"/>
                  </a:cubicBezTo>
                  <a:cubicBezTo>
                    <a:pt x="1444" y="457"/>
                    <a:pt x="1758" y="331"/>
                    <a:pt x="2071" y="331"/>
                  </a:cubicBezTo>
                  <a:close/>
                  <a:moveTo>
                    <a:pt x="2080" y="1"/>
                  </a:moveTo>
                  <a:cubicBezTo>
                    <a:pt x="1665" y="1"/>
                    <a:pt x="1250" y="170"/>
                    <a:pt x="882" y="553"/>
                  </a:cubicBezTo>
                  <a:cubicBezTo>
                    <a:pt x="173" y="1281"/>
                    <a:pt x="1" y="2478"/>
                    <a:pt x="614" y="3293"/>
                  </a:cubicBezTo>
                  <a:cubicBezTo>
                    <a:pt x="959" y="3744"/>
                    <a:pt x="1457" y="3968"/>
                    <a:pt x="1964" y="3968"/>
                  </a:cubicBezTo>
                  <a:cubicBezTo>
                    <a:pt x="2373" y="3968"/>
                    <a:pt x="2787" y="3823"/>
                    <a:pt x="3134" y="3532"/>
                  </a:cubicBezTo>
                  <a:cubicBezTo>
                    <a:pt x="4015" y="2785"/>
                    <a:pt x="4092" y="1405"/>
                    <a:pt x="3488" y="466"/>
                  </a:cubicBezTo>
                  <a:cubicBezTo>
                    <a:pt x="3456" y="424"/>
                    <a:pt x="3410" y="402"/>
                    <a:pt x="3364" y="402"/>
                  </a:cubicBezTo>
                  <a:cubicBezTo>
                    <a:pt x="3326" y="402"/>
                    <a:pt x="3288" y="417"/>
                    <a:pt x="3258" y="447"/>
                  </a:cubicBezTo>
                  <a:cubicBezTo>
                    <a:pt x="2893" y="163"/>
                    <a:pt x="2486" y="1"/>
                    <a:pt x="2080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30"/>
          <p:cNvGrpSpPr/>
          <p:nvPr/>
        </p:nvGrpSpPr>
        <p:grpSpPr>
          <a:xfrm rot="-10019444">
            <a:off x="7900786" y="2530879"/>
            <a:ext cx="164148" cy="777877"/>
            <a:chOff x="4529575" y="5010725"/>
            <a:chExt cx="83600" cy="396150"/>
          </a:xfrm>
        </p:grpSpPr>
        <p:sp>
          <p:nvSpPr>
            <p:cNvPr id="257" name="Google Shape;257;p30"/>
            <p:cNvSpPr/>
            <p:nvPr/>
          </p:nvSpPr>
          <p:spPr>
            <a:xfrm>
              <a:off x="4542275" y="5051025"/>
              <a:ext cx="22300" cy="285500"/>
            </a:xfrm>
            <a:custGeom>
              <a:rect b="b" l="l" r="r" t="t"/>
              <a:pathLst>
                <a:path extrusionOk="0" h="11420" w="892">
                  <a:moveTo>
                    <a:pt x="153" y="0"/>
                  </a:moveTo>
                  <a:cubicBezTo>
                    <a:pt x="144" y="1983"/>
                    <a:pt x="125" y="3966"/>
                    <a:pt x="106" y="5950"/>
                  </a:cubicBezTo>
                  <a:cubicBezTo>
                    <a:pt x="86" y="7732"/>
                    <a:pt x="268" y="9657"/>
                    <a:pt x="0" y="11420"/>
                  </a:cubicBezTo>
                  <a:cubicBezTo>
                    <a:pt x="259" y="11324"/>
                    <a:pt x="518" y="11267"/>
                    <a:pt x="786" y="11238"/>
                  </a:cubicBezTo>
                  <a:cubicBezTo>
                    <a:pt x="786" y="11228"/>
                    <a:pt x="786" y="11219"/>
                    <a:pt x="786" y="11209"/>
                  </a:cubicBezTo>
                  <a:cubicBezTo>
                    <a:pt x="747" y="7511"/>
                    <a:pt x="891" y="3852"/>
                    <a:pt x="661" y="154"/>
                  </a:cubicBezTo>
                  <a:cubicBezTo>
                    <a:pt x="661" y="125"/>
                    <a:pt x="671" y="86"/>
                    <a:pt x="690" y="67"/>
                  </a:cubicBezTo>
                  <a:cubicBezTo>
                    <a:pt x="518" y="48"/>
                    <a:pt x="326" y="29"/>
                    <a:pt x="153" y="0"/>
                  </a:cubicBezTo>
                  <a:close/>
                </a:path>
              </a:pathLst>
            </a:custGeom>
            <a:solidFill>
              <a:srgbClr val="FEDD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4577950" y="5049350"/>
              <a:ext cx="25650" cy="287175"/>
            </a:xfrm>
            <a:custGeom>
              <a:rect b="b" l="l" r="r" t="t"/>
              <a:pathLst>
                <a:path extrusionOk="0" h="11487" w="1026">
                  <a:moveTo>
                    <a:pt x="796" y="0"/>
                  </a:moveTo>
                  <a:cubicBezTo>
                    <a:pt x="575" y="58"/>
                    <a:pt x="346" y="106"/>
                    <a:pt x="106" y="125"/>
                  </a:cubicBezTo>
                  <a:cubicBezTo>
                    <a:pt x="326" y="3794"/>
                    <a:pt x="480" y="7626"/>
                    <a:pt x="10" y="11276"/>
                  </a:cubicBezTo>
                  <a:cubicBezTo>
                    <a:pt x="10" y="11286"/>
                    <a:pt x="10" y="11295"/>
                    <a:pt x="1" y="11305"/>
                  </a:cubicBezTo>
                  <a:cubicBezTo>
                    <a:pt x="307" y="11324"/>
                    <a:pt x="614" y="11391"/>
                    <a:pt x="901" y="11487"/>
                  </a:cubicBezTo>
                  <a:cubicBezTo>
                    <a:pt x="911" y="9600"/>
                    <a:pt x="1026" y="7722"/>
                    <a:pt x="1016" y="5835"/>
                  </a:cubicBezTo>
                  <a:cubicBezTo>
                    <a:pt x="1007" y="3890"/>
                    <a:pt x="825" y="1955"/>
                    <a:pt x="796" y="0"/>
                  </a:cubicBezTo>
                  <a:close/>
                </a:path>
              </a:pathLst>
            </a:custGeom>
            <a:solidFill>
              <a:srgbClr val="FEDD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4532275" y="5010725"/>
              <a:ext cx="80900" cy="396150"/>
            </a:xfrm>
            <a:custGeom>
              <a:rect b="b" l="l" r="r" t="t"/>
              <a:pathLst>
                <a:path extrusionOk="0" h="15846" w="3236">
                  <a:moveTo>
                    <a:pt x="1588" y="8405"/>
                  </a:moveTo>
                  <a:cubicBezTo>
                    <a:pt x="1598" y="8510"/>
                    <a:pt x="1607" y="8615"/>
                    <a:pt x="1617" y="8711"/>
                  </a:cubicBezTo>
                  <a:cubicBezTo>
                    <a:pt x="1617" y="9085"/>
                    <a:pt x="1607" y="9468"/>
                    <a:pt x="1607" y="9842"/>
                  </a:cubicBezTo>
                  <a:cubicBezTo>
                    <a:pt x="1598" y="9861"/>
                    <a:pt x="1588" y="9880"/>
                    <a:pt x="1579" y="9899"/>
                  </a:cubicBezTo>
                  <a:cubicBezTo>
                    <a:pt x="1579" y="9928"/>
                    <a:pt x="1569" y="9957"/>
                    <a:pt x="1559" y="9985"/>
                  </a:cubicBezTo>
                  <a:cubicBezTo>
                    <a:pt x="1579" y="9468"/>
                    <a:pt x="1588" y="8941"/>
                    <a:pt x="1588" y="8405"/>
                  </a:cubicBezTo>
                  <a:close/>
                  <a:moveTo>
                    <a:pt x="2613" y="1555"/>
                  </a:moveTo>
                  <a:cubicBezTo>
                    <a:pt x="2642" y="3500"/>
                    <a:pt x="2834" y="5435"/>
                    <a:pt x="2843" y="7380"/>
                  </a:cubicBezTo>
                  <a:cubicBezTo>
                    <a:pt x="2853" y="9267"/>
                    <a:pt x="2738" y="11145"/>
                    <a:pt x="2719" y="13032"/>
                  </a:cubicBezTo>
                  <a:cubicBezTo>
                    <a:pt x="2431" y="12936"/>
                    <a:pt x="2125" y="12879"/>
                    <a:pt x="1818" y="12850"/>
                  </a:cubicBezTo>
                  <a:cubicBezTo>
                    <a:pt x="1828" y="12840"/>
                    <a:pt x="1828" y="12831"/>
                    <a:pt x="1828" y="12821"/>
                  </a:cubicBezTo>
                  <a:cubicBezTo>
                    <a:pt x="2297" y="9171"/>
                    <a:pt x="2144" y="5339"/>
                    <a:pt x="1923" y="1670"/>
                  </a:cubicBezTo>
                  <a:cubicBezTo>
                    <a:pt x="2163" y="1651"/>
                    <a:pt x="2393" y="1612"/>
                    <a:pt x="2613" y="1555"/>
                  </a:cubicBezTo>
                  <a:close/>
                  <a:moveTo>
                    <a:pt x="1465" y="13148"/>
                  </a:moveTo>
                  <a:cubicBezTo>
                    <a:pt x="1863" y="13148"/>
                    <a:pt x="2260" y="13208"/>
                    <a:pt x="2642" y="13329"/>
                  </a:cubicBezTo>
                  <a:cubicBezTo>
                    <a:pt x="2498" y="13655"/>
                    <a:pt x="2355" y="13961"/>
                    <a:pt x="2192" y="14277"/>
                  </a:cubicBezTo>
                  <a:cubicBezTo>
                    <a:pt x="2201" y="14210"/>
                    <a:pt x="2163" y="14153"/>
                    <a:pt x="2105" y="14134"/>
                  </a:cubicBezTo>
                  <a:cubicBezTo>
                    <a:pt x="1912" y="14058"/>
                    <a:pt x="1707" y="14020"/>
                    <a:pt x="1503" y="14020"/>
                  </a:cubicBezTo>
                  <a:cubicBezTo>
                    <a:pt x="1293" y="14020"/>
                    <a:pt x="1083" y="14061"/>
                    <a:pt x="889" y="14143"/>
                  </a:cubicBezTo>
                  <a:cubicBezTo>
                    <a:pt x="707" y="13865"/>
                    <a:pt x="515" y="13588"/>
                    <a:pt x="304" y="13319"/>
                  </a:cubicBezTo>
                  <a:cubicBezTo>
                    <a:pt x="684" y="13206"/>
                    <a:pt x="1075" y="13148"/>
                    <a:pt x="1465" y="13148"/>
                  </a:cubicBezTo>
                  <a:close/>
                  <a:moveTo>
                    <a:pt x="1579" y="15140"/>
                  </a:moveTo>
                  <a:cubicBezTo>
                    <a:pt x="1588" y="15149"/>
                    <a:pt x="1588" y="15149"/>
                    <a:pt x="1598" y="15159"/>
                  </a:cubicBezTo>
                  <a:cubicBezTo>
                    <a:pt x="1588" y="15216"/>
                    <a:pt x="1579" y="15274"/>
                    <a:pt x="1579" y="15331"/>
                  </a:cubicBezTo>
                  <a:cubicBezTo>
                    <a:pt x="1559" y="15283"/>
                    <a:pt x="1531" y="15235"/>
                    <a:pt x="1502" y="15178"/>
                  </a:cubicBezTo>
                  <a:cubicBezTo>
                    <a:pt x="1511" y="15178"/>
                    <a:pt x="1521" y="15168"/>
                    <a:pt x="1531" y="15159"/>
                  </a:cubicBezTo>
                  <a:cubicBezTo>
                    <a:pt x="1550" y="15159"/>
                    <a:pt x="1569" y="15149"/>
                    <a:pt x="1579" y="15140"/>
                  </a:cubicBezTo>
                  <a:close/>
                  <a:moveTo>
                    <a:pt x="1519" y="0"/>
                  </a:moveTo>
                  <a:cubicBezTo>
                    <a:pt x="1463" y="0"/>
                    <a:pt x="1406" y="4"/>
                    <a:pt x="1349" y="12"/>
                  </a:cubicBezTo>
                  <a:cubicBezTo>
                    <a:pt x="688" y="127"/>
                    <a:pt x="209" y="721"/>
                    <a:pt x="256" y="1392"/>
                  </a:cubicBezTo>
                  <a:lnTo>
                    <a:pt x="458" y="1373"/>
                  </a:lnTo>
                  <a:cubicBezTo>
                    <a:pt x="515" y="875"/>
                    <a:pt x="841" y="386"/>
                    <a:pt x="1377" y="309"/>
                  </a:cubicBezTo>
                  <a:cubicBezTo>
                    <a:pt x="1420" y="304"/>
                    <a:pt x="1463" y="301"/>
                    <a:pt x="1505" y="301"/>
                  </a:cubicBezTo>
                  <a:cubicBezTo>
                    <a:pt x="2033" y="301"/>
                    <a:pt x="2466" y="733"/>
                    <a:pt x="2537" y="1248"/>
                  </a:cubicBezTo>
                  <a:cubicBezTo>
                    <a:pt x="2249" y="1286"/>
                    <a:pt x="1962" y="1344"/>
                    <a:pt x="1674" y="1363"/>
                  </a:cubicBezTo>
                  <a:cubicBezTo>
                    <a:pt x="1488" y="1373"/>
                    <a:pt x="1301" y="1375"/>
                    <a:pt x="1114" y="1375"/>
                  </a:cubicBezTo>
                  <a:cubicBezTo>
                    <a:pt x="927" y="1375"/>
                    <a:pt x="740" y="1373"/>
                    <a:pt x="553" y="1373"/>
                  </a:cubicBezTo>
                  <a:lnTo>
                    <a:pt x="553" y="1622"/>
                  </a:lnTo>
                  <a:cubicBezTo>
                    <a:pt x="735" y="1651"/>
                    <a:pt x="908" y="1670"/>
                    <a:pt x="1090" y="1689"/>
                  </a:cubicBezTo>
                  <a:cubicBezTo>
                    <a:pt x="1071" y="1708"/>
                    <a:pt x="1061" y="1746"/>
                    <a:pt x="1061" y="1775"/>
                  </a:cubicBezTo>
                  <a:cubicBezTo>
                    <a:pt x="1291" y="5473"/>
                    <a:pt x="1147" y="9133"/>
                    <a:pt x="1186" y="12831"/>
                  </a:cubicBezTo>
                  <a:cubicBezTo>
                    <a:pt x="1186" y="12840"/>
                    <a:pt x="1186" y="12850"/>
                    <a:pt x="1195" y="12869"/>
                  </a:cubicBezTo>
                  <a:cubicBezTo>
                    <a:pt x="918" y="12888"/>
                    <a:pt x="659" y="12955"/>
                    <a:pt x="400" y="13042"/>
                  </a:cubicBezTo>
                  <a:lnTo>
                    <a:pt x="132" y="13080"/>
                  </a:lnTo>
                  <a:cubicBezTo>
                    <a:pt x="142" y="13099"/>
                    <a:pt x="142" y="13118"/>
                    <a:pt x="142" y="13137"/>
                  </a:cubicBezTo>
                  <a:cubicBezTo>
                    <a:pt x="134" y="13135"/>
                    <a:pt x="127" y="13135"/>
                    <a:pt x="120" y="13135"/>
                  </a:cubicBezTo>
                  <a:cubicBezTo>
                    <a:pt x="53" y="13135"/>
                    <a:pt x="1" y="13212"/>
                    <a:pt x="27" y="13281"/>
                  </a:cubicBezTo>
                  <a:cubicBezTo>
                    <a:pt x="506" y="14105"/>
                    <a:pt x="994" y="14919"/>
                    <a:pt x="1435" y="15762"/>
                  </a:cubicBezTo>
                  <a:cubicBezTo>
                    <a:pt x="1459" y="15818"/>
                    <a:pt x="1512" y="15845"/>
                    <a:pt x="1566" y="15845"/>
                  </a:cubicBezTo>
                  <a:cubicBezTo>
                    <a:pt x="1597" y="15845"/>
                    <a:pt x="1628" y="15837"/>
                    <a:pt x="1655" y="15820"/>
                  </a:cubicBezTo>
                  <a:cubicBezTo>
                    <a:pt x="1670" y="15825"/>
                    <a:pt x="1686" y="15827"/>
                    <a:pt x="1701" y="15827"/>
                  </a:cubicBezTo>
                  <a:cubicBezTo>
                    <a:pt x="1769" y="15827"/>
                    <a:pt x="1828" y="15776"/>
                    <a:pt x="1828" y="15705"/>
                  </a:cubicBezTo>
                  <a:cubicBezTo>
                    <a:pt x="1837" y="15657"/>
                    <a:pt x="1837" y="15619"/>
                    <a:pt x="1837" y="15580"/>
                  </a:cubicBezTo>
                  <a:cubicBezTo>
                    <a:pt x="2297" y="14910"/>
                    <a:pt x="2671" y="14172"/>
                    <a:pt x="2958" y="13415"/>
                  </a:cubicBezTo>
                  <a:cubicBezTo>
                    <a:pt x="2958" y="13386"/>
                    <a:pt x="2958" y="13358"/>
                    <a:pt x="2958" y="13329"/>
                  </a:cubicBezTo>
                  <a:cubicBezTo>
                    <a:pt x="3217" y="11365"/>
                    <a:pt x="3236" y="9363"/>
                    <a:pt x="3226" y="7380"/>
                  </a:cubicBezTo>
                  <a:cubicBezTo>
                    <a:pt x="3217" y="5416"/>
                    <a:pt x="3226" y="3394"/>
                    <a:pt x="2949" y="1449"/>
                  </a:cubicBezTo>
                  <a:cubicBezTo>
                    <a:pt x="3051" y="1393"/>
                    <a:pt x="3036" y="1210"/>
                    <a:pt x="2901" y="1210"/>
                  </a:cubicBezTo>
                  <a:cubicBezTo>
                    <a:pt x="2898" y="1210"/>
                    <a:pt x="2895" y="1210"/>
                    <a:pt x="2891" y="1210"/>
                  </a:cubicBezTo>
                  <a:lnTo>
                    <a:pt x="2824" y="1219"/>
                  </a:lnTo>
                  <a:cubicBezTo>
                    <a:pt x="2744" y="573"/>
                    <a:pt x="2198" y="0"/>
                    <a:pt x="1519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4529575" y="5044550"/>
              <a:ext cx="19175" cy="292950"/>
            </a:xfrm>
            <a:custGeom>
              <a:rect b="b" l="l" r="r" t="t"/>
              <a:pathLst>
                <a:path extrusionOk="0" h="11718" w="767">
                  <a:moveTo>
                    <a:pt x="566" y="1"/>
                  </a:moveTo>
                  <a:lnTo>
                    <a:pt x="364" y="29"/>
                  </a:lnTo>
                  <a:lnTo>
                    <a:pt x="364" y="77"/>
                  </a:lnTo>
                  <a:cubicBezTo>
                    <a:pt x="317" y="106"/>
                    <a:pt x="288" y="163"/>
                    <a:pt x="288" y="221"/>
                  </a:cubicBezTo>
                  <a:cubicBezTo>
                    <a:pt x="269" y="2223"/>
                    <a:pt x="240" y="4216"/>
                    <a:pt x="221" y="6209"/>
                  </a:cubicBezTo>
                  <a:cubicBezTo>
                    <a:pt x="211" y="8000"/>
                    <a:pt x="0" y="9935"/>
                    <a:pt x="240" y="11717"/>
                  </a:cubicBezTo>
                  <a:lnTo>
                    <a:pt x="499" y="11679"/>
                  </a:lnTo>
                  <a:cubicBezTo>
                    <a:pt x="767" y="9916"/>
                    <a:pt x="594" y="7991"/>
                    <a:pt x="604" y="6209"/>
                  </a:cubicBezTo>
                  <a:cubicBezTo>
                    <a:pt x="623" y="4225"/>
                    <a:pt x="642" y="2242"/>
                    <a:pt x="661" y="259"/>
                  </a:cubicBezTo>
                  <a:lnTo>
                    <a:pt x="661" y="10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0"/>
          <p:cNvSpPr/>
          <p:nvPr/>
        </p:nvSpPr>
        <p:spPr>
          <a:xfrm>
            <a:off x="7743103" y="2142776"/>
            <a:ext cx="186015" cy="176833"/>
          </a:xfrm>
          <a:custGeom>
            <a:rect b="b" l="l" r="r" t="t"/>
            <a:pathLst>
              <a:path extrusionOk="0" h="3972" w="4178">
                <a:moveTo>
                  <a:pt x="1568" y="0"/>
                </a:moveTo>
                <a:cubicBezTo>
                  <a:pt x="1327" y="0"/>
                  <a:pt x="1088" y="179"/>
                  <a:pt x="1088" y="475"/>
                </a:cubicBezTo>
                <a:cubicBezTo>
                  <a:pt x="1071" y="751"/>
                  <a:pt x="1071" y="1045"/>
                  <a:pt x="1088" y="1338"/>
                </a:cubicBezTo>
                <a:cubicBezTo>
                  <a:pt x="864" y="1355"/>
                  <a:pt x="622" y="1373"/>
                  <a:pt x="380" y="1373"/>
                </a:cubicBezTo>
                <a:cubicBezTo>
                  <a:pt x="1" y="1373"/>
                  <a:pt x="1" y="1925"/>
                  <a:pt x="380" y="1925"/>
                </a:cubicBezTo>
                <a:cubicBezTo>
                  <a:pt x="639" y="1959"/>
                  <a:pt x="898" y="1959"/>
                  <a:pt x="1157" y="1977"/>
                </a:cubicBezTo>
                <a:cubicBezTo>
                  <a:pt x="1243" y="2546"/>
                  <a:pt x="1399" y="3099"/>
                  <a:pt x="1640" y="3616"/>
                </a:cubicBezTo>
                <a:cubicBezTo>
                  <a:pt x="1763" y="3868"/>
                  <a:pt x="1971" y="3972"/>
                  <a:pt x="2185" y="3972"/>
                </a:cubicBezTo>
                <a:cubicBezTo>
                  <a:pt x="2661" y="3972"/>
                  <a:pt x="3170" y="3457"/>
                  <a:pt x="2848" y="2909"/>
                </a:cubicBezTo>
                <a:cubicBezTo>
                  <a:pt x="2693" y="2615"/>
                  <a:pt x="2572" y="2287"/>
                  <a:pt x="2503" y="1942"/>
                </a:cubicBezTo>
                <a:lnTo>
                  <a:pt x="2503" y="1942"/>
                </a:lnTo>
                <a:cubicBezTo>
                  <a:pt x="2574" y="1945"/>
                  <a:pt x="2645" y="1946"/>
                  <a:pt x="2716" y="1946"/>
                </a:cubicBezTo>
                <a:cubicBezTo>
                  <a:pt x="3094" y="1946"/>
                  <a:pt x="3469" y="1906"/>
                  <a:pt x="3832" y="1804"/>
                </a:cubicBezTo>
                <a:cubicBezTo>
                  <a:pt x="4177" y="1700"/>
                  <a:pt x="4177" y="1200"/>
                  <a:pt x="3832" y="1096"/>
                </a:cubicBezTo>
                <a:cubicBezTo>
                  <a:pt x="3680" y="1057"/>
                  <a:pt x="3528" y="1041"/>
                  <a:pt x="3375" y="1041"/>
                </a:cubicBezTo>
                <a:cubicBezTo>
                  <a:pt x="3062" y="1041"/>
                  <a:pt x="2748" y="1107"/>
                  <a:pt x="2434" y="1165"/>
                </a:cubicBezTo>
                <a:lnTo>
                  <a:pt x="2331" y="1183"/>
                </a:lnTo>
                <a:cubicBezTo>
                  <a:pt x="2262" y="837"/>
                  <a:pt x="2141" y="527"/>
                  <a:pt x="1968" y="233"/>
                </a:cubicBezTo>
                <a:cubicBezTo>
                  <a:pt x="1874" y="72"/>
                  <a:pt x="1721" y="0"/>
                  <a:pt x="1568" y="0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0"/>
          <p:cNvGrpSpPr/>
          <p:nvPr/>
        </p:nvGrpSpPr>
        <p:grpSpPr>
          <a:xfrm>
            <a:off x="376894" y="248874"/>
            <a:ext cx="500434" cy="421778"/>
            <a:chOff x="2113675" y="1071100"/>
            <a:chExt cx="207675" cy="176950"/>
          </a:xfrm>
        </p:grpSpPr>
        <p:sp>
          <p:nvSpPr>
            <p:cNvPr id="263" name="Google Shape;263;p30"/>
            <p:cNvSpPr/>
            <p:nvPr/>
          </p:nvSpPr>
          <p:spPr>
            <a:xfrm>
              <a:off x="2119900" y="1193775"/>
              <a:ext cx="60625" cy="54275"/>
            </a:xfrm>
            <a:custGeom>
              <a:rect b="b" l="l" r="r" t="t"/>
              <a:pathLst>
                <a:path extrusionOk="0" h="2171" w="2425">
                  <a:moveTo>
                    <a:pt x="1265" y="388"/>
                  </a:moveTo>
                  <a:cubicBezTo>
                    <a:pt x="1474" y="388"/>
                    <a:pt x="1690" y="529"/>
                    <a:pt x="1773" y="737"/>
                  </a:cubicBezTo>
                  <a:cubicBezTo>
                    <a:pt x="1907" y="1082"/>
                    <a:pt x="1773" y="1532"/>
                    <a:pt x="1399" y="1657"/>
                  </a:cubicBezTo>
                  <a:cubicBezTo>
                    <a:pt x="1343" y="1673"/>
                    <a:pt x="1283" y="1680"/>
                    <a:pt x="1222" y="1680"/>
                  </a:cubicBezTo>
                  <a:cubicBezTo>
                    <a:pt x="950" y="1680"/>
                    <a:pt x="659" y="1527"/>
                    <a:pt x="604" y="1245"/>
                  </a:cubicBezTo>
                  <a:cubicBezTo>
                    <a:pt x="546" y="977"/>
                    <a:pt x="661" y="795"/>
                    <a:pt x="824" y="622"/>
                  </a:cubicBezTo>
                  <a:cubicBezTo>
                    <a:pt x="863" y="613"/>
                    <a:pt x="901" y="593"/>
                    <a:pt x="920" y="565"/>
                  </a:cubicBezTo>
                  <a:cubicBezTo>
                    <a:pt x="1011" y="441"/>
                    <a:pt x="1137" y="388"/>
                    <a:pt x="1265" y="388"/>
                  </a:cubicBezTo>
                  <a:close/>
                  <a:moveTo>
                    <a:pt x="1235" y="1"/>
                  </a:moveTo>
                  <a:cubicBezTo>
                    <a:pt x="1034" y="1"/>
                    <a:pt x="844" y="67"/>
                    <a:pt x="719" y="220"/>
                  </a:cubicBezTo>
                  <a:cubicBezTo>
                    <a:pt x="240" y="344"/>
                    <a:pt x="0" y="1063"/>
                    <a:pt x="163" y="1504"/>
                  </a:cubicBezTo>
                  <a:cubicBezTo>
                    <a:pt x="315" y="1933"/>
                    <a:pt x="749" y="2171"/>
                    <a:pt x="1183" y="2171"/>
                  </a:cubicBezTo>
                  <a:cubicBezTo>
                    <a:pt x="1378" y="2171"/>
                    <a:pt x="1574" y="2122"/>
                    <a:pt x="1744" y="2021"/>
                  </a:cubicBezTo>
                  <a:cubicBezTo>
                    <a:pt x="2290" y="1695"/>
                    <a:pt x="2424" y="842"/>
                    <a:pt x="2012" y="354"/>
                  </a:cubicBezTo>
                  <a:cubicBezTo>
                    <a:pt x="1837" y="139"/>
                    <a:pt x="1524" y="1"/>
                    <a:pt x="1235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2116225" y="1154675"/>
              <a:ext cx="116900" cy="79275"/>
            </a:xfrm>
            <a:custGeom>
              <a:rect b="b" l="l" r="r" t="t"/>
              <a:pathLst>
                <a:path extrusionOk="0" h="3171" w="4676">
                  <a:moveTo>
                    <a:pt x="1549" y="1"/>
                  </a:moveTo>
                  <a:cubicBezTo>
                    <a:pt x="1056" y="1"/>
                    <a:pt x="564" y="124"/>
                    <a:pt x="128" y="395"/>
                  </a:cubicBezTo>
                  <a:cubicBezTo>
                    <a:pt x="0" y="471"/>
                    <a:pt x="62" y="693"/>
                    <a:pt x="199" y="693"/>
                  </a:cubicBezTo>
                  <a:cubicBezTo>
                    <a:pt x="216" y="693"/>
                    <a:pt x="234" y="689"/>
                    <a:pt x="253" y="682"/>
                  </a:cubicBezTo>
                  <a:cubicBezTo>
                    <a:pt x="643" y="521"/>
                    <a:pt x="1055" y="429"/>
                    <a:pt x="1464" y="429"/>
                  </a:cubicBezTo>
                  <a:cubicBezTo>
                    <a:pt x="1909" y="429"/>
                    <a:pt x="2349" y="538"/>
                    <a:pt x="2753" y="787"/>
                  </a:cubicBezTo>
                  <a:cubicBezTo>
                    <a:pt x="3568" y="1295"/>
                    <a:pt x="3750" y="2119"/>
                    <a:pt x="3903" y="2991"/>
                  </a:cubicBezTo>
                  <a:cubicBezTo>
                    <a:pt x="3922" y="3111"/>
                    <a:pt x="4035" y="3171"/>
                    <a:pt x="4147" y="3171"/>
                  </a:cubicBezTo>
                  <a:cubicBezTo>
                    <a:pt x="4260" y="3171"/>
                    <a:pt x="4372" y="3111"/>
                    <a:pt x="4391" y="2991"/>
                  </a:cubicBezTo>
                  <a:cubicBezTo>
                    <a:pt x="4676" y="1249"/>
                    <a:pt x="3114" y="1"/>
                    <a:pt x="1549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2125000" y="1108425"/>
              <a:ext cx="145325" cy="110250"/>
            </a:xfrm>
            <a:custGeom>
              <a:rect b="b" l="l" r="r" t="t"/>
              <a:pathLst>
                <a:path extrusionOk="0" h="4410" w="5813">
                  <a:moveTo>
                    <a:pt x="2355" y="0"/>
                  </a:moveTo>
                  <a:cubicBezTo>
                    <a:pt x="1627" y="0"/>
                    <a:pt x="885" y="223"/>
                    <a:pt x="189" y="568"/>
                  </a:cubicBezTo>
                  <a:cubicBezTo>
                    <a:pt x="1" y="658"/>
                    <a:pt x="115" y="907"/>
                    <a:pt x="287" y="907"/>
                  </a:cubicBezTo>
                  <a:cubicBezTo>
                    <a:pt x="299" y="907"/>
                    <a:pt x="311" y="906"/>
                    <a:pt x="323" y="903"/>
                  </a:cubicBezTo>
                  <a:cubicBezTo>
                    <a:pt x="978" y="765"/>
                    <a:pt x="1620" y="587"/>
                    <a:pt x="2250" y="587"/>
                  </a:cubicBezTo>
                  <a:cubicBezTo>
                    <a:pt x="2709" y="587"/>
                    <a:pt x="3162" y="681"/>
                    <a:pt x="3609" y="951"/>
                  </a:cubicBezTo>
                  <a:cubicBezTo>
                    <a:pt x="4711" y="1603"/>
                    <a:pt x="5066" y="2819"/>
                    <a:pt x="4807" y="4017"/>
                  </a:cubicBezTo>
                  <a:cubicBezTo>
                    <a:pt x="4761" y="4253"/>
                    <a:pt x="4953" y="4409"/>
                    <a:pt x="5139" y="4409"/>
                  </a:cubicBezTo>
                  <a:cubicBezTo>
                    <a:pt x="5263" y="4409"/>
                    <a:pt x="5384" y="4340"/>
                    <a:pt x="5430" y="4180"/>
                  </a:cubicBezTo>
                  <a:cubicBezTo>
                    <a:pt x="5813" y="2877"/>
                    <a:pt x="5353" y="1469"/>
                    <a:pt x="4270" y="635"/>
                  </a:cubicBezTo>
                  <a:cubicBezTo>
                    <a:pt x="3675" y="187"/>
                    <a:pt x="3021" y="0"/>
                    <a:pt x="2355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2113675" y="1071100"/>
              <a:ext cx="207675" cy="172350"/>
            </a:xfrm>
            <a:custGeom>
              <a:rect b="b" l="l" r="r" t="t"/>
              <a:pathLst>
                <a:path extrusionOk="0" h="6894" w="8307">
                  <a:moveTo>
                    <a:pt x="3448" y="1"/>
                  </a:moveTo>
                  <a:cubicBezTo>
                    <a:pt x="2375" y="1"/>
                    <a:pt x="1261" y="276"/>
                    <a:pt x="173" y="480"/>
                  </a:cubicBezTo>
                  <a:cubicBezTo>
                    <a:pt x="0" y="509"/>
                    <a:pt x="58" y="768"/>
                    <a:pt x="211" y="777"/>
                  </a:cubicBezTo>
                  <a:cubicBezTo>
                    <a:pt x="300" y="781"/>
                    <a:pt x="389" y="783"/>
                    <a:pt x="478" y="783"/>
                  </a:cubicBezTo>
                  <a:cubicBezTo>
                    <a:pt x="1407" y="783"/>
                    <a:pt x="2340" y="597"/>
                    <a:pt x="3245" y="597"/>
                  </a:cubicBezTo>
                  <a:cubicBezTo>
                    <a:pt x="4028" y="597"/>
                    <a:pt x="4790" y="736"/>
                    <a:pt x="5509" y="1256"/>
                  </a:cubicBezTo>
                  <a:cubicBezTo>
                    <a:pt x="7051" y="2358"/>
                    <a:pt x="7502" y="4226"/>
                    <a:pt x="7454" y="6027"/>
                  </a:cubicBezTo>
                  <a:cubicBezTo>
                    <a:pt x="7348" y="6104"/>
                    <a:pt x="7310" y="6238"/>
                    <a:pt x="7348" y="6353"/>
                  </a:cubicBezTo>
                  <a:lnTo>
                    <a:pt x="7444" y="6650"/>
                  </a:lnTo>
                  <a:cubicBezTo>
                    <a:pt x="7495" y="6816"/>
                    <a:pt x="7635" y="6893"/>
                    <a:pt x="7777" y="6893"/>
                  </a:cubicBezTo>
                  <a:cubicBezTo>
                    <a:pt x="7954" y="6893"/>
                    <a:pt x="8133" y="6773"/>
                    <a:pt x="8144" y="6554"/>
                  </a:cubicBezTo>
                  <a:cubicBezTo>
                    <a:pt x="8306" y="4466"/>
                    <a:pt x="7856" y="2224"/>
                    <a:pt x="6132" y="864"/>
                  </a:cubicBezTo>
                  <a:cubicBezTo>
                    <a:pt x="5296" y="211"/>
                    <a:pt x="4387" y="1"/>
                    <a:pt x="3448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30"/>
          <p:cNvSpPr/>
          <p:nvPr/>
        </p:nvSpPr>
        <p:spPr>
          <a:xfrm>
            <a:off x="5466223" y="3431246"/>
            <a:ext cx="189869" cy="178561"/>
          </a:xfrm>
          <a:custGeom>
            <a:rect b="b" l="l" r="r" t="t"/>
            <a:pathLst>
              <a:path extrusionOk="0" h="3972" w="4178">
                <a:moveTo>
                  <a:pt x="1568" y="0"/>
                </a:moveTo>
                <a:cubicBezTo>
                  <a:pt x="1327" y="0"/>
                  <a:pt x="1088" y="179"/>
                  <a:pt x="1088" y="475"/>
                </a:cubicBezTo>
                <a:cubicBezTo>
                  <a:pt x="1071" y="751"/>
                  <a:pt x="1071" y="1045"/>
                  <a:pt x="1088" y="1338"/>
                </a:cubicBezTo>
                <a:cubicBezTo>
                  <a:pt x="864" y="1355"/>
                  <a:pt x="622" y="1373"/>
                  <a:pt x="380" y="1373"/>
                </a:cubicBezTo>
                <a:cubicBezTo>
                  <a:pt x="1" y="1373"/>
                  <a:pt x="1" y="1925"/>
                  <a:pt x="380" y="1925"/>
                </a:cubicBezTo>
                <a:cubicBezTo>
                  <a:pt x="639" y="1959"/>
                  <a:pt x="898" y="1959"/>
                  <a:pt x="1157" y="1977"/>
                </a:cubicBezTo>
                <a:cubicBezTo>
                  <a:pt x="1243" y="2546"/>
                  <a:pt x="1399" y="3099"/>
                  <a:pt x="1640" y="3616"/>
                </a:cubicBezTo>
                <a:cubicBezTo>
                  <a:pt x="1763" y="3868"/>
                  <a:pt x="1971" y="3972"/>
                  <a:pt x="2185" y="3972"/>
                </a:cubicBezTo>
                <a:cubicBezTo>
                  <a:pt x="2661" y="3972"/>
                  <a:pt x="3170" y="3457"/>
                  <a:pt x="2848" y="2909"/>
                </a:cubicBezTo>
                <a:cubicBezTo>
                  <a:pt x="2693" y="2615"/>
                  <a:pt x="2572" y="2287"/>
                  <a:pt x="2503" y="1942"/>
                </a:cubicBezTo>
                <a:lnTo>
                  <a:pt x="2503" y="1942"/>
                </a:lnTo>
                <a:cubicBezTo>
                  <a:pt x="2574" y="1945"/>
                  <a:pt x="2645" y="1946"/>
                  <a:pt x="2716" y="1946"/>
                </a:cubicBezTo>
                <a:cubicBezTo>
                  <a:pt x="3094" y="1946"/>
                  <a:pt x="3469" y="1906"/>
                  <a:pt x="3832" y="1804"/>
                </a:cubicBezTo>
                <a:cubicBezTo>
                  <a:pt x="4177" y="1700"/>
                  <a:pt x="4177" y="1200"/>
                  <a:pt x="3832" y="1096"/>
                </a:cubicBezTo>
                <a:cubicBezTo>
                  <a:pt x="3680" y="1057"/>
                  <a:pt x="3528" y="1041"/>
                  <a:pt x="3375" y="1041"/>
                </a:cubicBezTo>
                <a:cubicBezTo>
                  <a:pt x="3062" y="1041"/>
                  <a:pt x="2748" y="1107"/>
                  <a:pt x="2434" y="1165"/>
                </a:cubicBezTo>
                <a:lnTo>
                  <a:pt x="2331" y="1183"/>
                </a:lnTo>
                <a:cubicBezTo>
                  <a:pt x="2262" y="837"/>
                  <a:pt x="2141" y="527"/>
                  <a:pt x="1968" y="233"/>
                </a:cubicBezTo>
                <a:cubicBezTo>
                  <a:pt x="1874" y="72"/>
                  <a:pt x="1721" y="0"/>
                  <a:pt x="1568" y="0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0"/>
          <p:cNvSpPr/>
          <p:nvPr/>
        </p:nvSpPr>
        <p:spPr>
          <a:xfrm rot="8100000">
            <a:off x="5513576" y="1353028"/>
            <a:ext cx="593459" cy="530676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30"/>
          <p:cNvGrpSpPr/>
          <p:nvPr/>
        </p:nvGrpSpPr>
        <p:grpSpPr>
          <a:xfrm>
            <a:off x="5273043" y="2271789"/>
            <a:ext cx="522338" cy="989788"/>
            <a:chOff x="4891475" y="4515375"/>
            <a:chExt cx="281675" cy="539600"/>
          </a:xfrm>
        </p:grpSpPr>
        <p:sp>
          <p:nvSpPr>
            <p:cNvPr id="270" name="Google Shape;270;p30"/>
            <p:cNvSpPr/>
            <p:nvPr/>
          </p:nvSpPr>
          <p:spPr>
            <a:xfrm>
              <a:off x="4929800" y="4515375"/>
              <a:ext cx="243350" cy="240600"/>
            </a:xfrm>
            <a:custGeom>
              <a:rect b="b" l="l" r="r" t="t"/>
              <a:pathLst>
                <a:path extrusionOk="0" h="9624" w="9734">
                  <a:moveTo>
                    <a:pt x="4920" y="413"/>
                  </a:moveTo>
                  <a:cubicBezTo>
                    <a:pt x="5300" y="413"/>
                    <a:pt x="5683" y="470"/>
                    <a:pt x="6055" y="589"/>
                  </a:cubicBezTo>
                  <a:cubicBezTo>
                    <a:pt x="8076" y="1231"/>
                    <a:pt x="9015" y="3195"/>
                    <a:pt x="9034" y="5216"/>
                  </a:cubicBezTo>
                  <a:cubicBezTo>
                    <a:pt x="9059" y="7336"/>
                    <a:pt x="7442" y="8652"/>
                    <a:pt x="5549" y="8652"/>
                  </a:cubicBezTo>
                  <a:cubicBezTo>
                    <a:pt x="5235" y="8652"/>
                    <a:pt x="4913" y="8616"/>
                    <a:pt x="4589" y="8541"/>
                  </a:cubicBezTo>
                  <a:cubicBezTo>
                    <a:pt x="4627" y="8493"/>
                    <a:pt x="4675" y="8445"/>
                    <a:pt x="4714" y="8397"/>
                  </a:cubicBezTo>
                  <a:cubicBezTo>
                    <a:pt x="4823" y="8258"/>
                    <a:pt x="4710" y="8080"/>
                    <a:pt x="4578" y="8080"/>
                  </a:cubicBezTo>
                  <a:cubicBezTo>
                    <a:pt x="4536" y="8080"/>
                    <a:pt x="4493" y="8097"/>
                    <a:pt x="4455" y="8138"/>
                  </a:cubicBezTo>
                  <a:cubicBezTo>
                    <a:pt x="4139" y="8493"/>
                    <a:pt x="3803" y="8819"/>
                    <a:pt x="3449" y="9125"/>
                  </a:cubicBezTo>
                  <a:cubicBezTo>
                    <a:pt x="3411" y="8771"/>
                    <a:pt x="3401" y="8407"/>
                    <a:pt x="3411" y="8052"/>
                  </a:cubicBezTo>
                  <a:cubicBezTo>
                    <a:pt x="3420" y="7995"/>
                    <a:pt x="3372" y="7937"/>
                    <a:pt x="3315" y="7937"/>
                  </a:cubicBezTo>
                  <a:cubicBezTo>
                    <a:pt x="3296" y="7889"/>
                    <a:pt x="3267" y="7861"/>
                    <a:pt x="3229" y="7851"/>
                  </a:cubicBezTo>
                  <a:cubicBezTo>
                    <a:pt x="1083" y="7334"/>
                    <a:pt x="450" y="4498"/>
                    <a:pt x="1284" y="2706"/>
                  </a:cubicBezTo>
                  <a:cubicBezTo>
                    <a:pt x="1934" y="1306"/>
                    <a:pt x="3410" y="413"/>
                    <a:pt x="4920" y="413"/>
                  </a:cubicBezTo>
                  <a:close/>
                  <a:moveTo>
                    <a:pt x="4931" y="1"/>
                  </a:moveTo>
                  <a:cubicBezTo>
                    <a:pt x="3247" y="1"/>
                    <a:pt x="1599" y="1002"/>
                    <a:pt x="891" y="2572"/>
                  </a:cubicBezTo>
                  <a:cubicBezTo>
                    <a:pt x="0" y="4536"/>
                    <a:pt x="747" y="7688"/>
                    <a:pt x="3142" y="8119"/>
                  </a:cubicBezTo>
                  <a:cubicBezTo>
                    <a:pt x="3123" y="8560"/>
                    <a:pt x="3123" y="9010"/>
                    <a:pt x="3142" y="9451"/>
                  </a:cubicBezTo>
                  <a:cubicBezTo>
                    <a:pt x="3150" y="9554"/>
                    <a:pt x="3237" y="9623"/>
                    <a:pt x="3329" y="9623"/>
                  </a:cubicBezTo>
                  <a:cubicBezTo>
                    <a:pt x="3356" y="9623"/>
                    <a:pt x="3384" y="9617"/>
                    <a:pt x="3411" y="9604"/>
                  </a:cubicBezTo>
                  <a:cubicBezTo>
                    <a:pt x="3736" y="9365"/>
                    <a:pt x="4052" y="9096"/>
                    <a:pt x="4340" y="8809"/>
                  </a:cubicBezTo>
                  <a:cubicBezTo>
                    <a:pt x="4359" y="8857"/>
                    <a:pt x="4407" y="8895"/>
                    <a:pt x="4455" y="8914"/>
                  </a:cubicBezTo>
                  <a:cubicBezTo>
                    <a:pt x="4860" y="9065"/>
                    <a:pt x="5273" y="9135"/>
                    <a:pt x="5680" y="9135"/>
                  </a:cubicBezTo>
                  <a:cubicBezTo>
                    <a:pt x="7494" y="9135"/>
                    <a:pt x="9175" y="7737"/>
                    <a:pt x="9417" y="5858"/>
                  </a:cubicBezTo>
                  <a:cubicBezTo>
                    <a:pt x="9734" y="3482"/>
                    <a:pt x="8526" y="924"/>
                    <a:pt x="6160" y="187"/>
                  </a:cubicBezTo>
                  <a:cubicBezTo>
                    <a:pt x="5757" y="61"/>
                    <a:pt x="5343" y="1"/>
                    <a:pt x="493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007875" y="4559225"/>
              <a:ext cx="96550" cy="120475"/>
            </a:xfrm>
            <a:custGeom>
              <a:rect b="b" l="l" r="r" t="t"/>
              <a:pathLst>
                <a:path extrusionOk="0" h="4819" w="3862">
                  <a:moveTo>
                    <a:pt x="3279" y="374"/>
                  </a:moveTo>
                  <a:cubicBezTo>
                    <a:pt x="3329" y="374"/>
                    <a:pt x="3380" y="375"/>
                    <a:pt x="3430" y="377"/>
                  </a:cubicBezTo>
                  <a:lnTo>
                    <a:pt x="3440" y="377"/>
                  </a:lnTo>
                  <a:cubicBezTo>
                    <a:pt x="3171" y="1403"/>
                    <a:pt x="2980" y="2504"/>
                    <a:pt x="2577" y="3472"/>
                  </a:cubicBezTo>
                  <a:cubicBezTo>
                    <a:pt x="2459" y="3754"/>
                    <a:pt x="1933" y="4436"/>
                    <a:pt x="1552" y="4436"/>
                  </a:cubicBezTo>
                  <a:cubicBezTo>
                    <a:pt x="1533" y="4436"/>
                    <a:pt x="1513" y="4434"/>
                    <a:pt x="1495" y="4430"/>
                  </a:cubicBezTo>
                  <a:cubicBezTo>
                    <a:pt x="1207" y="4372"/>
                    <a:pt x="1073" y="3913"/>
                    <a:pt x="968" y="3683"/>
                  </a:cubicBezTo>
                  <a:cubicBezTo>
                    <a:pt x="719" y="3156"/>
                    <a:pt x="489" y="2619"/>
                    <a:pt x="211" y="2112"/>
                  </a:cubicBezTo>
                  <a:lnTo>
                    <a:pt x="211" y="2112"/>
                  </a:lnTo>
                  <a:cubicBezTo>
                    <a:pt x="233" y="2125"/>
                    <a:pt x="256" y="2130"/>
                    <a:pt x="280" y="2130"/>
                  </a:cubicBezTo>
                  <a:cubicBezTo>
                    <a:pt x="309" y="2130"/>
                    <a:pt x="338" y="2122"/>
                    <a:pt x="364" y="2112"/>
                  </a:cubicBezTo>
                  <a:lnTo>
                    <a:pt x="422" y="2083"/>
                  </a:lnTo>
                  <a:cubicBezTo>
                    <a:pt x="479" y="2054"/>
                    <a:pt x="518" y="1977"/>
                    <a:pt x="498" y="1910"/>
                  </a:cubicBezTo>
                  <a:cubicBezTo>
                    <a:pt x="671" y="1824"/>
                    <a:pt x="834" y="1728"/>
                    <a:pt x="987" y="1613"/>
                  </a:cubicBezTo>
                  <a:cubicBezTo>
                    <a:pt x="1159" y="2083"/>
                    <a:pt x="1361" y="2543"/>
                    <a:pt x="1600" y="2983"/>
                  </a:cubicBezTo>
                  <a:cubicBezTo>
                    <a:pt x="1634" y="3039"/>
                    <a:pt x="1693" y="3066"/>
                    <a:pt x="1753" y="3066"/>
                  </a:cubicBezTo>
                  <a:cubicBezTo>
                    <a:pt x="1826" y="3066"/>
                    <a:pt x="1899" y="3025"/>
                    <a:pt x="1926" y="2945"/>
                  </a:cubicBezTo>
                  <a:cubicBezTo>
                    <a:pt x="2050" y="2274"/>
                    <a:pt x="2117" y="1546"/>
                    <a:pt x="2319" y="895"/>
                  </a:cubicBezTo>
                  <a:cubicBezTo>
                    <a:pt x="2443" y="492"/>
                    <a:pt x="2376" y="492"/>
                    <a:pt x="2826" y="406"/>
                  </a:cubicBezTo>
                  <a:cubicBezTo>
                    <a:pt x="2977" y="385"/>
                    <a:pt x="3128" y="374"/>
                    <a:pt x="3279" y="374"/>
                  </a:cubicBezTo>
                  <a:close/>
                  <a:moveTo>
                    <a:pt x="2948" y="1"/>
                  </a:moveTo>
                  <a:cubicBezTo>
                    <a:pt x="2646" y="1"/>
                    <a:pt x="2345" y="36"/>
                    <a:pt x="2165" y="195"/>
                  </a:cubicBezTo>
                  <a:cubicBezTo>
                    <a:pt x="1955" y="387"/>
                    <a:pt x="1974" y="876"/>
                    <a:pt x="1916" y="1134"/>
                  </a:cubicBezTo>
                  <a:cubicBezTo>
                    <a:pt x="1830" y="1537"/>
                    <a:pt x="1753" y="1939"/>
                    <a:pt x="1677" y="2341"/>
                  </a:cubicBezTo>
                  <a:cubicBezTo>
                    <a:pt x="1514" y="1997"/>
                    <a:pt x="1370" y="1652"/>
                    <a:pt x="1246" y="1288"/>
                  </a:cubicBezTo>
                  <a:cubicBezTo>
                    <a:pt x="1218" y="1211"/>
                    <a:pt x="1144" y="1160"/>
                    <a:pt x="1069" y="1160"/>
                  </a:cubicBezTo>
                  <a:cubicBezTo>
                    <a:pt x="1041" y="1160"/>
                    <a:pt x="1013" y="1167"/>
                    <a:pt x="987" y="1182"/>
                  </a:cubicBezTo>
                  <a:cubicBezTo>
                    <a:pt x="709" y="1355"/>
                    <a:pt x="249" y="1518"/>
                    <a:pt x="96" y="1834"/>
                  </a:cubicBezTo>
                  <a:cubicBezTo>
                    <a:pt x="77" y="1862"/>
                    <a:pt x="67" y="1910"/>
                    <a:pt x="77" y="1949"/>
                  </a:cubicBezTo>
                  <a:cubicBezTo>
                    <a:pt x="29" y="1949"/>
                    <a:pt x="0" y="1997"/>
                    <a:pt x="10" y="2035"/>
                  </a:cubicBezTo>
                  <a:cubicBezTo>
                    <a:pt x="153" y="2476"/>
                    <a:pt x="336" y="2897"/>
                    <a:pt x="518" y="3328"/>
                  </a:cubicBezTo>
                  <a:cubicBezTo>
                    <a:pt x="661" y="3654"/>
                    <a:pt x="815" y="4363"/>
                    <a:pt x="1054" y="4612"/>
                  </a:cubicBezTo>
                  <a:cubicBezTo>
                    <a:pt x="1194" y="4758"/>
                    <a:pt x="1466" y="4818"/>
                    <a:pt x="1731" y="4818"/>
                  </a:cubicBezTo>
                  <a:cubicBezTo>
                    <a:pt x="1918" y="4818"/>
                    <a:pt x="2101" y="4788"/>
                    <a:pt x="2232" y="4737"/>
                  </a:cubicBezTo>
                  <a:cubicBezTo>
                    <a:pt x="2788" y="4516"/>
                    <a:pt x="2826" y="3903"/>
                    <a:pt x="2970" y="3395"/>
                  </a:cubicBezTo>
                  <a:cubicBezTo>
                    <a:pt x="3257" y="2341"/>
                    <a:pt x="3545" y="1288"/>
                    <a:pt x="3832" y="243"/>
                  </a:cubicBezTo>
                  <a:cubicBezTo>
                    <a:pt x="3861" y="128"/>
                    <a:pt x="3784" y="23"/>
                    <a:pt x="3660" y="23"/>
                  </a:cubicBezTo>
                  <a:cubicBezTo>
                    <a:pt x="3645" y="23"/>
                    <a:pt x="3631" y="24"/>
                    <a:pt x="3615" y="24"/>
                  </a:cubicBezTo>
                  <a:cubicBezTo>
                    <a:pt x="3432" y="24"/>
                    <a:pt x="3190" y="1"/>
                    <a:pt x="2948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891475" y="4771000"/>
              <a:ext cx="178450" cy="283975"/>
            </a:xfrm>
            <a:custGeom>
              <a:rect b="b" l="l" r="r" t="t"/>
              <a:pathLst>
                <a:path extrusionOk="0" h="11359" w="7138">
                  <a:moveTo>
                    <a:pt x="4866" y="446"/>
                  </a:moveTo>
                  <a:cubicBezTo>
                    <a:pt x="5440" y="446"/>
                    <a:pt x="6036" y="523"/>
                    <a:pt x="6333" y="1017"/>
                  </a:cubicBezTo>
                  <a:cubicBezTo>
                    <a:pt x="6611" y="1477"/>
                    <a:pt x="6572" y="2138"/>
                    <a:pt x="6582" y="2656"/>
                  </a:cubicBezTo>
                  <a:cubicBezTo>
                    <a:pt x="6611" y="3949"/>
                    <a:pt x="6620" y="5252"/>
                    <a:pt x="6591" y="6555"/>
                  </a:cubicBezTo>
                  <a:cubicBezTo>
                    <a:pt x="6582" y="7139"/>
                    <a:pt x="6563" y="7733"/>
                    <a:pt x="6544" y="8318"/>
                  </a:cubicBezTo>
                  <a:cubicBezTo>
                    <a:pt x="6524" y="8959"/>
                    <a:pt x="6668" y="9908"/>
                    <a:pt x="6189" y="10339"/>
                  </a:cubicBezTo>
                  <a:cubicBezTo>
                    <a:pt x="5700" y="10770"/>
                    <a:pt x="4752" y="10693"/>
                    <a:pt x="4110" y="10770"/>
                  </a:cubicBezTo>
                  <a:cubicBezTo>
                    <a:pt x="3535" y="10828"/>
                    <a:pt x="2960" y="10923"/>
                    <a:pt x="2376" y="10943"/>
                  </a:cubicBezTo>
                  <a:cubicBezTo>
                    <a:pt x="2336" y="10944"/>
                    <a:pt x="2296" y="10944"/>
                    <a:pt x="2256" y="10944"/>
                  </a:cubicBezTo>
                  <a:cubicBezTo>
                    <a:pt x="1593" y="10944"/>
                    <a:pt x="916" y="10783"/>
                    <a:pt x="700" y="10052"/>
                  </a:cubicBezTo>
                  <a:cubicBezTo>
                    <a:pt x="527" y="9467"/>
                    <a:pt x="613" y="8720"/>
                    <a:pt x="594" y="8126"/>
                  </a:cubicBezTo>
                  <a:cubicBezTo>
                    <a:pt x="518" y="5625"/>
                    <a:pt x="470" y="3135"/>
                    <a:pt x="297" y="644"/>
                  </a:cubicBezTo>
                  <a:lnTo>
                    <a:pt x="297" y="644"/>
                  </a:lnTo>
                  <a:cubicBezTo>
                    <a:pt x="326" y="653"/>
                    <a:pt x="355" y="653"/>
                    <a:pt x="374" y="653"/>
                  </a:cubicBezTo>
                  <a:cubicBezTo>
                    <a:pt x="1619" y="529"/>
                    <a:pt x="2874" y="462"/>
                    <a:pt x="4129" y="462"/>
                  </a:cubicBezTo>
                  <a:cubicBezTo>
                    <a:pt x="4350" y="462"/>
                    <a:pt x="4606" y="446"/>
                    <a:pt x="4866" y="446"/>
                  </a:cubicBezTo>
                  <a:close/>
                  <a:moveTo>
                    <a:pt x="3918" y="1"/>
                  </a:moveTo>
                  <a:cubicBezTo>
                    <a:pt x="2731" y="1"/>
                    <a:pt x="1527" y="118"/>
                    <a:pt x="374" y="232"/>
                  </a:cubicBezTo>
                  <a:cubicBezTo>
                    <a:pt x="297" y="241"/>
                    <a:pt x="240" y="280"/>
                    <a:pt x="211" y="347"/>
                  </a:cubicBezTo>
                  <a:cubicBezTo>
                    <a:pt x="190" y="335"/>
                    <a:pt x="167" y="330"/>
                    <a:pt x="146" y="330"/>
                  </a:cubicBezTo>
                  <a:cubicBezTo>
                    <a:pt x="79" y="330"/>
                    <a:pt x="19" y="380"/>
                    <a:pt x="19" y="452"/>
                  </a:cubicBezTo>
                  <a:cubicBezTo>
                    <a:pt x="0" y="2234"/>
                    <a:pt x="48" y="4016"/>
                    <a:pt x="96" y="5798"/>
                  </a:cubicBezTo>
                  <a:cubicBezTo>
                    <a:pt x="125" y="6746"/>
                    <a:pt x="153" y="7704"/>
                    <a:pt x="182" y="8653"/>
                  </a:cubicBezTo>
                  <a:cubicBezTo>
                    <a:pt x="201" y="9199"/>
                    <a:pt x="144" y="9860"/>
                    <a:pt x="355" y="10387"/>
                  </a:cubicBezTo>
                  <a:cubicBezTo>
                    <a:pt x="681" y="11179"/>
                    <a:pt x="1475" y="11359"/>
                    <a:pt x="2236" y="11359"/>
                  </a:cubicBezTo>
                  <a:cubicBezTo>
                    <a:pt x="2368" y="11359"/>
                    <a:pt x="2498" y="11353"/>
                    <a:pt x="2625" y="11345"/>
                  </a:cubicBezTo>
                  <a:cubicBezTo>
                    <a:pt x="3478" y="11287"/>
                    <a:pt x="4330" y="11163"/>
                    <a:pt x="5174" y="11067"/>
                  </a:cubicBezTo>
                  <a:cubicBezTo>
                    <a:pt x="5633" y="11019"/>
                    <a:pt x="6237" y="11048"/>
                    <a:pt x="6591" y="10693"/>
                  </a:cubicBezTo>
                  <a:cubicBezTo>
                    <a:pt x="6860" y="10444"/>
                    <a:pt x="6869" y="10080"/>
                    <a:pt x="6908" y="9735"/>
                  </a:cubicBezTo>
                  <a:cubicBezTo>
                    <a:pt x="6984" y="8797"/>
                    <a:pt x="6984" y="7848"/>
                    <a:pt x="7003" y="6900"/>
                  </a:cubicBezTo>
                  <a:cubicBezTo>
                    <a:pt x="7032" y="5233"/>
                    <a:pt x="7137" y="3489"/>
                    <a:pt x="6955" y="1822"/>
                  </a:cubicBezTo>
                  <a:cubicBezTo>
                    <a:pt x="6850" y="893"/>
                    <a:pt x="6457" y="193"/>
                    <a:pt x="5461" y="78"/>
                  </a:cubicBezTo>
                  <a:cubicBezTo>
                    <a:pt x="4954" y="23"/>
                    <a:pt x="4438" y="1"/>
                    <a:pt x="3918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4898900" y="4782175"/>
              <a:ext cx="159300" cy="262450"/>
            </a:xfrm>
            <a:custGeom>
              <a:rect b="b" l="l" r="r" t="t"/>
              <a:pathLst>
                <a:path extrusionOk="0" h="10498" w="6372">
                  <a:moveTo>
                    <a:pt x="3507" y="580"/>
                  </a:moveTo>
                  <a:cubicBezTo>
                    <a:pt x="3669" y="580"/>
                    <a:pt x="3826" y="587"/>
                    <a:pt x="3976" y="599"/>
                  </a:cubicBezTo>
                  <a:cubicBezTo>
                    <a:pt x="4187" y="599"/>
                    <a:pt x="4187" y="915"/>
                    <a:pt x="3976" y="915"/>
                  </a:cubicBezTo>
                  <a:lnTo>
                    <a:pt x="3976" y="925"/>
                  </a:lnTo>
                  <a:cubicBezTo>
                    <a:pt x="3823" y="930"/>
                    <a:pt x="3669" y="930"/>
                    <a:pt x="3517" y="930"/>
                  </a:cubicBezTo>
                  <a:cubicBezTo>
                    <a:pt x="3365" y="930"/>
                    <a:pt x="3214" y="930"/>
                    <a:pt x="3066" y="934"/>
                  </a:cubicBezTo>
                  <a:cubicBezTo>
                    <a:pt x="2787" y="943"/>
                    <a:pt x="2508" y="984"/>
                    <a:pt x="2236" y="984"/>
                  </a:cubicBezTo>
                  <a:cubicBezTo>
                    <a:pt x="2209" y="984"/>
                    <a:pt x="2182" y="983"/>
                    <a:pt x="2156" y="982"/>
                  </a:cubicBezTo>
                  <a:cubicBezTo>
                    <a:pt x="2031" y="973"/>
                    <a:pt x="2012" y="810"/>
                    <a:pt x="2127" y="772"/>
                  </a:cubicBezTo>
                  <a:cubicBezTo>
                    <a:pt x="2540" y="636"/>
                    <a:pt x="3039" y="580"/>
                    <a:pt x="3507" y="580"/>
                  </a:cubicBezTo>
                  <a:close/>
                  <a:moveTo>
                    <a:pt x="5001" y="1624"/>
                  </a:moveTo>
                  <a:cubicBezTo>
                    <a:pt x="5116" y="1624"/>
                    <a:pt x="5202" y="1710"/>
                    <a:pt x="5202" y="1816"/>
                  </a:cubicBezTo>
                  <a:cubicBezTo>
                    <a:pt x="5336" y="2937"/>
                    <a:pt x="5432" y="4058"/>
                    <a:pt x="5490" y="5178"/>
                  </a:cubicBezTo>
                  <a:cubicBezTo>
                    <a:pt x="5509" y="5715"/>
                    <a:pt x="5528" y="6251"/>
                    <a:pt x="5528" y="6778"/>
                  </a:cubicBezTo>
                  <a:cubicBezTo>
                    <a:pt x="5538" y="7037"/>
                    <a:pt x="5605" y="7459"/>
                    <a:pt x="5509" y="7717"/>
                  </a:cubicBezTo>
                  <a:cubicBezTo>
                    <a:pt x="5327" y="8177"/>
                    <a:pt x="4695" y="8110"/>
                    <a:pt x="4283" y="8148"/>
                  </a:cubicBezTo>
                  <a:cubicBezTo>
                    <a:pt x="3210" y="8263"/>
                    <a:pt x="2146" y="8369"/>
                    <a:pt x="1073" y="8465"/>
                  </a:cubicBezTo>
                  <a:cubicBezTo>
                    <a:pt x="1070" y="8465"/>
                    <a:pt x="1067" y="8465"/>
                    <a:pt x="1064" y="8465"/>
                  </a:cubicBezTo>
                  <a:cubicBezTo>
                    <a:pt x="956" y="8465"/>
                    <a:pt x="912" y="8309"/>
                    <a:pt x="987" y="8244"/>
                  </a:cubicBezTo>
                  <a:cubicBezTo>
                    <a:pt x="824" y="8081"/>
                    <a:pt x="872" y="7851"/>
                    <a:pt x="872" y="7621"/>
                  </a:cubicBezTo>
                  <a:lnTo>
                    <a:pt x="872" y="5878"/>
                  </a:lnTo>
                  <a:cubicBezTo>
                    <a:pt x="882" y="4594"/>
                    <a:pt x="882" y="3310"/>
                    <a:pt x="882" y="2027"/>
                  </a:cubicBezTo>
                  <a:cubicBezTo>
                    <a:pt x="882" y="1921"/>
                    <a:pt x="968" y="1835"/>
                    <a:pt x="1073" y="1835"/>
                  </a:cubicBezTo>
                  <a:lnTo>
                    <a:pt x="5001" y="1624"/>
                  </a:lnTo>
                  <a:close/>
                  <a:moveTo>
                    <a:pt x="3048" y="8861"/>
                  </a:moveTo>
                  <a:cubicBezTo>
                    <a:pt x="3142" y="8861"/>
                    <a:pt x="3238" y="8888"/>
                    <a:pt x="3325" y="8944"/>
                  </a:cubicBezTo>
                  <a:cubicBezTo>
                    <a:pt x="3554" y="9106"/>
                    <a:pt x="3574" y="9461"/>
                    <a:pt x="3353" y="9652"/>
                  </a:cubicBezTo>
                  <a:cubicBezTo>
                    <a:pt x="3275" y="9735"/>
                    <a:pt x="3172" y="9774"/>
                    <a:pt x="3070" y="9774"/>
                  </a:cubicBezTo>
                  <a:cubicBezTo>
                    <a:pt x="2925" y="9774"/>
                    <a:pt x="2783" y="9694"/>
                    <a:pt x="2721" y="9547"/>
                  </a:cubicBezTo>
                  <a:cubicBezTo>
                    <a:pt x="2673" y="9461"/>
                    <a:pt x="2663" y="9365"/>
                    <a:pt x="2683" y="9269"/>
                  </a:cubicBezTo>
                  <a:cubicBezTo>
                    <a:pt x="2616" y="9241"/>
                    <a:pt x="2596" y="9164"/>
                    <a:pt x="2625" y="9097"/>
                  </a:cubicBezTo>
                  <a:cubicBezTo>
                    <a:pt x="2723" y="8944"/>
                    <a:pt x="2883" y="8861"/>
                    <a:pt x="3048" y="8861"/>
                  </a:cubicBezTo>
                  <a:close/>
                  <a:moveTo>
                    <a:pt x="4539" y="1"/>
                  </a:moveTo>
                  <a:cubicBezTo>
                    <a:pt x="4287" y="1"/>
                    <a:pt x="4040" y="15"/>
                    <a:pt x="3823" y="15"/>
                  </a:cubicBezTo>
                  <a:cubicBezTo>
                    <a:pt x="2577" y="15"/>
                    <a:pt x="1322" y="82"/>
                    <a:pt x="77" y="206"/>
                  </a:cubicBezTo>
                  <a:cubicBezTo>
                    <a:pt x="48" y="206"/>
                    <a:pt x="29" y="206"/>
                    <a:pt x="0" y="197"/>
                  </a:cubicBezTo>
                  <a:lnTo>
                    <a:pt x="0" y="197"/>
                  </a:lnTo>
                  <a:cubicBezTo>
                    <a:pt x="173" y="2688"/>
                    <a:pt x="221" y="5178"/>
                    <a:pt x="297" y="7679"/>
                  </a:cubicBezTo>
                  <a:cubicBezTo>
                    <a:pt x="316" y="8273"/>
                    <a:pt x="230" y="9020"/>
                    <a:pt x="403" y="9605"/>
                  </a:cubicBezTo>
                  <a:cubicBezTo>
                    <a:pt x="611" y="10329"/>
                    <a:pt x="1299" y="10497"/>
                    <a:pt x="1964" y="10497"/>
                  </a:cubicBezTo>
                  <a:cubicBezTo>
                    <a:pt x="2003" y="10497"/>
                    <a:pt x="2041" y="10497"/>
                    <a:pt x="2079" y="10496"/>
                  </a:cubicBezTo>
                  <a:cubicBezTo>
                    <a:pt x="2663" y="10476"/>
                    <a:pt x="3238" y="10381"/>
                    <a:pt x="3813" y="10323"/>
                  </a:cubicBezTo>
                  <a:cubicBezTo>
                    <a:pt x="4455" y="10256"/>
                    <a:pt x="5413" y="10333"/>
                    <a:pt x="5892" y="9892"/>
                  </a:cubicBezTo>
                  <a:cubicBezTo>
                    <a:pt x="6371" y="9461"/>
                    <a:pt x="6227" y="8512"/>
                    <a:pt x="6247" y="7871"/>
                  </a:cubicBezTo>
                  <a:cubicBezTo>
                    <a:pt x="6266" y="7286"/>
                    <a:pt x="6285" y="6692"/>
                    <a:pt x="6294" y="6108"/>
                  </a:cubicBezTo>
                  <a:cubicBezTo>
                    <a:pt x="6314" y="4805"/>
                    <a:pt x="6314" y="3502"/>
                    <a:pt x="6285" y="2209"/>
                  </a:cubicBezTo>
                  <a:cubicBezTo>
                    <a:pt x="6266" y="1691"/>
                    <a:pt x="6314" y="1030"/>
                    <a:pt x="6036" y="570"/>
                  </a:cubicBezTo>
                  <a:cubicBezTo>
                    <a:pt x="5728" y="75"/>
                    <a:pt x="5122" y="1"/>
                    <a:pt x="4539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4919500" y="4823000"/>
              <a:ext cx="119775" cy="171050"/>
            </a:xfrm>
            <a:custGeom>
              <a:rect b="b" l="l" r="r" t="t"/>
              <a:pathLst>
                <a:path extrusionOk="0" h="6842" w="4791">
                  <a:moveTo>
                    <a:pt x="4005" y="394"/>
                  </a:moveTo>
                  <a:cubicBezTo>
                    <a:pt x="4187" y="1974"/>
                    <a:pt x="4302" y="3565"/>
                    <a:pt x="4330" y="5155"/>
                  </a:cubicBezTo>
                  <a:cubicBezTo>
                    <a:pt x="4340" y="5711"/>
                    <a:pt x="4407" y="5931"/>
                    <a:pt x="3813" y="6113"/>
                  </a:cubicBezTo>
                  <a:cubicBezTo>
                    <a:pt x="3382" y="6247"/>
                    <a:pt x="2836" y="6228"/>
                    <a:pt x="2386" y="6295"/>
                  </a:cubicBezTo>
                  <a:cubicBezTo>
                    <a:pt x="1772" y="6372"/>
                    <a:pt x="1150" y="6467"/>
                    <a:pt x="527" y="6544"/>
                  </a:cubicBezTo>
                  <a:cubicBezTo>
                    <a:pt x="575" y="6467"/>
                    <a:pt x="546" y="6353"/>
                    <a:pt x="460" y="6305"/>
                  </a:cubicBezTo>
                  <a:lnTo>
                    <a:pt x="412" y="6285"/>
                  </a:lnTo>
                  <a:cubicBezTo>
                    <a:pt x="326" y="5960"/>
                    <a:pt x="441" y="5184"/>
                    <a:pt x="441" y="4944"/>
                  </a:cubicBezTo>
                  <a:lnTo>
                    <a:pt x="441" y="3373"/>
                  </a:lnTo>
                  <a:lnTo>
                    <a:pt x="441" y="585"/>
                  </a:lnTo>
                  <a:cubicBezTo>
                    <a:pt x="1629" y="518"/>
                    <a:pt x="2817" y="451"/>
                    <a:pt x="4005" y="394"/>
                  </a:cubicBezTo>
                  <a:close/>
                  <a:moveTo>
                    <a:pt x="4177" y="1"/>
                  </a:moveTo>
                  <a:lnTo>
                    <a:pt x="249" y="202"/>
                  </a:lnTo>
                  <a:cubicBezTo>
                    <a:pt x="144" y="202"/>
                    <a:pt x="58" y="288"/>
                    <a:pt x="58" y="394"/>
                  </a:cubicBezTo>
                  <a:cubicBezTo>
                    <a:pt x="48" y="1677"/>
                    <a:pt x="48" y="2961"/>
                    <a:pt x="48" y="4245"/>
                  </a:cubicBezTo>
                  <a:lnTo>
                    <a:pt x="48" y="5998"/>
                  </a:lnTo>
                  <a:cubicBezTo>
                    <a:pt x="48" y="6228"/>
                    <a:pt x="0" y="6448"/>
                    <a:pt x="163" y="6611"/>
                  </a:cubicBezTo>
                  <a:cubicBezTo>
                    <a:pt x="88" y="6676"/>
                    <a:pt x="132" y="6841"/>
                    <a:pt x="240" y="6841"/>
                  </a:cubicBezTo>
                  <a:cubicBezTo>
                    <a:pt x="243" y="6841"/>
                    <a:pt x="246" y="6841"/>
                    <a:pt x="249" y="6841"/>
                  </a:cubicBezTo>
                  <a:cubicBezTo>
                    <a:pt x="1322" y="6736"/>
                    <a:pt x="2386" y="6640"/>
                    <a:pt x="3459" y="6515"/>
                  </a:cubicBezTo>
                  <a:cubicBezTo>
                    <a:pt x="3871" y="6477"/>
                    <a:pt x="4503" y="6544"/>
                    <a:pt x="4685" y="6084"/>
                  </a:cubicBezTo>
                  <a:cubicBezTo>
                    <a:pt x="4790" y="5835"/>
                    <a:pt x="4704" y="5404"/>
                    <a:pt x="4704" y="5155"/>
                  </a:cubicBezTo>
                  <a:cubicBezTo>
                    <a:pt x="4704" y="4618"/>
                    <a:pt x="4685" y="4082"/>
                    <a:pt x="4666" y="3555"/>
                  </a:cubicBezTo>
                  <a:cubicBezTo>
                    <a:pt x="4618" y="2425"/>
                    <a:pt x="4512" y="1313"/>
                    <a:pt x="4378" y="192"/>
                  </a:cubicBezTo>
                  <a:cubicBezTo>
                    <a:pt x="4378" y="87"/>
                    <a:pt x="4292" y="1"/>
                    <a:pt x="4177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4949200" y="4796775"/>
              <a:ext cx="54375" cy="10250"/>
            </a:xfrm>
            <a:custGeom>
              <a:rect b="b" l="l" r="r" t="t"/>
              <a:pathLst>
                <a:path extrusionOk="0" h="410" w="2175">
                  <a:moveTo>
                    <a:pt x="1513" y="0"/>
                  </a:moveTo>
                  <a:cubicBezTo>
                    <a:pt x="1039" y="0"/>
                    <a:pt x="534" y="50"/>
                    <a:pt x="115" y="188"/>
                  </a:cubicBezTo>
                  <a:cubicBezTo>
                    <a:pt x="0" y="226"/>
                    <a:pt x="19" y="398"/>
                    <a:pt x="144" y="408"/>
                  </a:cubicBezTo>
                  <a:cubicBezTo>
                    <a:pt x="170" y="409"/>
                    <a:pt x="197" y="409"/>
                    <a:pt x="224" y="409"/>
                  </a:cubicBezTo>
                  <a:cubicBezTo>
                    <a:pt x="496" y="409"/>
                    <a:pt x="775" y="369"/>
                    <a:pt x="1054" y="360"/>
                  </a:cubicBezTo>
                  <a:cubicBezTo>
                    <a:pt x="1351" y="341"/>
                    <a:pt x="1657" y="350"/>
                    <a:pt x="1964" y="341"/>
                  </a:cubicBezTo>
                  <a:cubicBezTo>
                    <a:pt x="2175" y="341"/>
                    <a:pt x="2175" y="15"/>
                    <a:pt x="1964" y="15"/>
                  </a:cubicBezTo>
                  <a:cubicBezTo>
                    <a:pt x="1820" y="6"/>
                    <a:pt x="1668" y="0"/>
                    <a:pt x="1513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4963800" y="5003875"/>
              <a:ext cx="24450" cy="22675"/>
            </a:xfrm>
            <a:custGeom>
              <a:rect b="b" l="l" r="r" t="t"/>
              <a:pathLst>
                <a:path extrusionOk="0" h="907" w="978">
                  <a:moveTo>
                    <a:pt x="441" y="277"/>
                  </a:moveTo>
                  <a:cubicBezTo>
                    <a:pt x="470" y="277"/>
                    <a:pt x="508" y="286"/>
                    <a:pt x="547" y="296"/>
                  </a:cubicBezTo>
                  <a:cubicBezTo>
                    <a:pt x="652" y="344"/>
                    <a:pt x="671" y="488"/>
                    <a:pt x="575" y="564"/>
                  </a:cubicBezTo>
                  <a:cubicBezTo>
                    <a:pt x="538" y="607"/>
                    <a:pt x="501" y="625"/>
                    <a:pt x="468" y="625"/>
                  </a:cubicBezTo>
                  <a:cubicBezTo>
                    <a:pt x="345" y="625"/>
                    <a:pt x="269" y="388"/>
                    <a:pt x="412" y="305"/>
                  </a:cubicBezTo>
                  <a:cubicBezTo>
                    <a:pt x="422" y="296"/>
                    <a:pt x="432" y="286"/>
                    <a:pt x="441" y="277"/>
                  </a:cubicBezTo>
                  <a:close/>
                  <a:moveTo>
                    <a:pt x="458" y="0"/>
                  </a:moveTo>
                  <a:cubicBezTo>
                    <a:pt x="291" y="0"/>
                    <a:pt x="128" y="81"/>
                    <a:pt x="29" y="229"/>
                  </a:cubicBezTo>
                  <a:cubicBezTo>
                    <a:pt x="0" y="296"/>
                    <a:pt x="20" y="373"/>
                    <a:pt x="87" y="411"/>
                  </a:cubicBezTo>
                  <a:cubicBezTo>
                    <a:pt x="67" y="497"/>
                    <a:pt x="77" y="593"/>
                    <a:pt x="125" y="679"/>
                  </a:cubicBezTo>
                  <a:cubicBezTo>
                    <a:pt x="193" y="826"/>
                    <a:pt x="334" y="906"/>
                    <a:pt x="477" y="906"/>
                  </a:cubicBezTo>
                  <a:cubicBezTo>
                    <a:pt x="577" y="906"/>
                    <a:pt x="679" y="867"/>
                    <a:pt x="757" y="784"/>
                  </a:cubicBezTo>
                  <a:cubicBezTo>
                    <a:pt x="978" y="593"/>
                    <a:pt x="958" y="248"/>
                    <a:pt x="729" y="76"/>
                  </a:cubicBezTo>
                  <a:cubicBezTo>
                    <a:pt x="643" y="24"/>
                    <a:pt x="550" y="0"/>
                    <a:pt x="45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0"/>
          <p:cNvSpPr/>
          <p:nvPr/>
        </p:nvSpPr>
        <p:spPr>
          <a:xfrm>
            <a:off x="7209252" y="1569905"/>
            <a:ext cx="605848" cy="535906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67C6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30"/>
          <p:cNvGrpSpPr/>
          <p:nvPr/>
        </p:nvGrpSpPr>
        <p:grpSpPr>
          <a:xfrm>
            <a:off x="6417047" y="3779858"/>
            <a:ext cx="682732" cy="494244"/>
            <a:chOff x="1766875" y="3774260"/>
            <a:chExt cx="639083" cy="462646"/>
          </a:xfrm>
        </p:grpSpPr>
        <p:grpSp>
          <p:nvGrpSpPr>
            <p:cNvPr id="279" name="Google Shape;279;p30"/>
            <p:cNvGrpSpPr/>
            <p:nvPr/>
          </p:nvGrpSpPr>
          <p:grpSpPr>
            <a:xfrm>
              <a:off x="1766875" y="3774260"/>
              <a:ext cx="639083" cy="462646"/>
              <a:chOff x="2622525" y="1826200"/>
              <a:chExt cx="842450" cy="616450"/>
            </a:xfrm>
          </p:grpSpPr>
          <p:sp>
            <p:nvSpPr>
              <p:cNvPr id="280" name="Google Shape;280;p30"/>
              <p:cNvSpPr/>
              <p:nvPr/>
            </p:nvSpPr>
            <p:spPr>
              <a:xfrm>
                <a:off x="2622525" y="2080475"/>
                <a:ext cx="718875" cy="351950"/>
              </a:xfrm>
              <a:custGeom>
                <a:rect b="b" l="l" r="r" t="t"/>
                <a:pathLst>
                  <a:path extrusionOk="0" h="14078" w="28755">
                    <a:moveTo>
                      <a:pt x="16965" y="0"/>
                    </a:moveTo>
                    <a:cubicBezTo>
                      <a:pt x="10167" y="0"/>
                      <a:pt x="1813" y="649"/>
                      <a:pt x="1294" y="1386"/>
                    </a:cubicBezTo>
                    <a:cubicBezTo>
                      <a:pt x="0" y="3232"/>
                      <a:pt x="1899" y="12173"/>
                      <a:pt x="3987" y="13157"/>
                    </a:cubicBezTo>
                    <a:cubicBezTo>
                      <a:pt x="5255" y="13754"/>
                      <a:pt x="13393" y="14078"/>
                      <a:pt x="19808" y="14078"/>
                    </a:cubicBezTo>
                    <a:cubicBezTo>
                      <a:pt x="23960" y="14078"/>
                      <a:pt x="27391" y="13942"/>
                      <a:pt x="27771" y="13657"/>
                    </a:cubicBezTo>
                    <a:cubicBezTo>
                      <a:pt x="28755" y="12915"/>
                      <a:pt x="26666" y="2870"/>
                      <a:pt x="25700" y="1023"/>
                    </a:cubicBezTo>
                    <a:cubicBezTo>
                      <a:pt x="25307" y="286"/>
                      <a:pt x="21479" y="0"/>
                      <a:pt x="16965" y="0"/>
                    </a:cubicBezTo>
                    <a:close/>
                  </a:path>
                </a:pathLst>
              </a:custGeom>
              <a:solidFill>
                <a:srgbClr val="FEDD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0"/>
              <p:cNvSpPr/>
              <p:nvPr/>
            </p:nvSpPr>
            <p:spPr>
              <a:xfrm>
                <a:off x="2633300" y="2080575"/>
                <a:ext cx="705500" cy="362075"/>
              </a:xfrm>
              <a:custGeom>
                <a:rect b="b" l="l" r="r" t="t"/>
                <a:pathLst>
                  <a:path extrusionOk="0" h="14483" w="28220">
                    <a:moveTo>
                      <a:pt x="25143" y="368"/>
                    </a:moveTo>
                    <a:cubicBezTo>
                      <a:pt x="25581" y="2444"/>
                      <a:pt x="25983" y="4537"/>
                      <a:pt x="26287" y="6629"/>
                    </a:cubicBezTo>
                    <a:cubicBezTo>
                      <a:pt x="26442" y="7664"/>
                      <a:pt x="26546" y="8683"/>
                      <a:pt x="26701" y="9701"/>
                    </a:cubicBezTo>
                    <a:cubicBezTo>
                      <a:pt x="26839" y="10581"/>
                      <a:pt x="27650" y="13187"/>
                      <a:pt x="26390" y="13567"/>
                    </a:cubicBezTo>
                    <a:cubicBezTo>
                      <a:pt x="25562" y="13809"/>
                      <a:pt x="24492" y="13722"/>
                      <a:pt x="23646" y="13774"/>
                    </a:cubicBezTo>
                    <a:cubicBezTo>
                      <a:pt x="22524" y="13843"/>
                      <a:pt x="21402" y="13860"/>
                      <a:pt x="20281" y="13860"/>
                    </a:cubicBezTo>
                    <a:cubicBezTo>
                      <a:pt x="17881" y="13860"/>
                      <a:pt x="15482" y="13722"/>
                      <a:pt x="13083" y="13584"/>
                    </a:cubicBezTo>
                    <a:cubicBezTo>
                      <a:pt x="11608" y="13507"/>
                      <a:pt x="10093" y="13351"/>
                      <a:pt x="8605" y="13351"/>
                    </a:cubicBezTo>
                    <a:cubicBezTo>
                      <a:pt x="8109" y="13351"/>
                      <a:pt x="7616" y="13369"/>
                      <a:pt x="7129" y="13412"/>
                    </a:cubicBezTo>
                    <a:cubicBezTo>
                      <a:pt x="6421" y="13481"/>
                      <a:pt x="5713" y="13567"/>
                      <a:pt x="5023" y="13602"/>
                    </a:cubicBezTo>
                    <a:cubicBezTo>
                      <a:pt x="4958" y="13604"/>
                      <a:pt x="4895" y="13606"/>
                      <a:pt x="4834" y="13606"/>
                    </a:cubicBezTo>
                    <a:cubicBezTo>
                      <a:pt x="3787" y="13606"/>
                      <a:pt x="3400" y="13179"/>
                      <a:pt x="3090" y="12134"/>
                    </a:cubicBezTo>
                    <a:cubicBezTo>
                      <a:pt x="2641" y="10650"/>
                      <a:pt x="2365" y="9045"/>
                      <a:pt x="1985" y="7526"/>
                    </a:cubicBezTo>
                    <a:cubicBezTo>
                      <a:pt x="1478" y="5368"/>
                      <a:pt x="1033" y="3193"/>
                      <a:pt x="680" y="1018"/>
                    </a:cubicBezTo>
                    <a:lnTo>
                      <a:pt x="680" y="1018"/>
                    </a:lnTo>
                    <a:cubicBezTo>
                      <a:pt x="8840" y="997"/>
                      <a:pt x="17000" y="824"/>
                      <a:pt x="25143" y="368"/>
                    </a:cubicBezTo>
                    <a:close/>
                    <a:moveTo>
                      <a:pt x="25251" y="0"/>
                    </a:moveTo>
                    <a:cubicBezTo>
                      <a:pt x="25245" y="0"/>
                      <a:pt x="25240" y="1"/>
                      <a:pt x="25234" y="1"/>
                    </a:cubicBezTo>
                    <a:cubicBezTo>
                      <a:pt x="16932" y="260"/>
                      <a:pt x="8648" y="450"/>
                      <a:pt x="346" y="450"/>
                    </a:cubicBezTo>
                    <a:cubicBezTo>
                      <a:pt x="139" y="450"/>
                      <a:pt x="1" y="622"/>
                      <a:pt x="52" y="812"/>
                    </a:cubicBezTo>
                    <a:cubicBezTo>
                      <a:pt x="467" y="3418"/>
                      <a:pt x="984" y="6025"/>
                      <a:pt x="1623" y="8596"/>
                    </a:cubicBezTo>
                    <a:cubicBezTo>
                      <a:pt x="2020" y="10167"/>
                      <a:pt x="2158" y="12186"/>
                      <a:pt x="3038" y="13584"/>
                    </a:cubicBezTo>
                    <a:cubicBezTo>
                      <a:pt x="3385" y="14118"/>
                      <a:pt x="4049" y="14262"/>
                      <a:pt x="4745" y="14262"/>
                    </a:cubicBezTo>
                    <a:cubicBezTo>
                      <a:pt x="5399" y="14262"/>
                      <a:pt x="6083" y="14135"/>
                      <a:pt x="6559" y="14085"/>
                    </a:cubicBezTo>
                    <a:cubicBezTo>
                      <a:pt x="7268" y="14010"/>
                      <a:pt x="7983" y="13982"/>
                      <a:pt x="8700" y="13982"/>
                    </a:cubicBezTo>
                    <a:cubicBezTo>
                      <a:pt x="10481" y="13982"/>
                      <a:pt x="12278" y="14159"/>
                      <a:pt x="14050" y="14257"/>
                    </a:cubicBezTo>
                    <a:cubicBezTo>
                      <a:pt x="16262" y="14370"/>
                      <a:pt x="18486" y="14483"/>
                      <a:pt x="20713" y="14483"/>
                    </a:cubicBezTo>
                    <a:cubicBezTo>
                      <a:pt x="21213" y="14483"/>
                      <a:pt x="21713" y="14477"/>
                      <a:pt x="22214" y="14465"/>
                    </a:cubicBezTo>
                    <a:cubicBezTo>
                      <a:pt x="23456" y="14430"/>
                      <a:pt x="24716" y="14309"/>
                      <a:pt x="25959" y="14223"/>
                    </a:cubicBezTo>
                    <a:cubicBezTo>
                      <a:pt x="26425" y="14188"/>
                      <a:pt x="27029" y="14102"/>
                      <a:pt x="27305" y="13705"/>
                    </a:cubicBezTo>
                    <a:cubicBezTo>
                      <a:pt x="28220" y="12376"/>
                      <a:pt x="27271" y="9770"/>
                      <a:pt x="27064" y="8320"/>
                    </a:cubicBezTo>
                    <a:cubicBezTo>
                      <a:pt x="26689" y="5598"/>
                      <a:pt x="26131" y="2893"/>
                      <a:pt x="25404" y="237"/>
                    </a:cubicBezTo>
                    <a:lnTo>
                      <a:pt x="25404" y="237"/>
                    </a:lnTo>
                    <a:cubicBezTo>
                      <a:pt x="25440" y="132"/>
                      <a:pt x="25389" y="0"/>
                      <a:pt x="25251" y="0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0"/>
              <p:cNvSpPr/>
              <p:nvPr/>
            </p:nvSpPr>
            <p:spPr>
              <a:xfrm>
                <a:off x="2710100" y="1898525"/>
                <a:ext cx="637775" cy="497950"/>
              </a:xfrm>
              <a:custGeom>
                <a:rect b="b" l="l" r="r" t="t"/>
                <a:pathLst>
                  <a:path extrusionOk="0" h="19918" w="25511">
                    <a:moveTo>
                      <a:pt x="16849" y="1"/>
                    </a:moveTo>
                    <a:cubicBezTo>
                      <a:pt x="15954" y="1"/>
                      <a:pt x="15087" y="107"/>
                      <a:pt x="14378" y="465"/>
                    </a:cubicBezTo>
                    <a:cubicBezTo>
                      <a:pt x="13774" y="759"/>
                      <a:pt x="13325" y="1294"/>
                      <a:pt x="13135" y="1932"/>
                    </a:cubicBezTo>
                    <a:cubicBezTo>
                      <a:pt x="12818" y="2872"/>
                      <a:pt x="11304" y="2996"/>
                      <a:pt x="10009" y="2996"/>
                    </a:cubicBezTo>
                    <a:cubicBezTo>
                      <a:pt x="9540" y="2996"/>
                      <a:pt x="9101" y="2980"/>
                      <a:pt x="8757" y="2980"/>
                    </a:cubicBezTo>
                    <a:cubicBezTo>
                      <a:pt x="8654" y="2980"/>
                      <a:pt x="8559" y="2981"/>
                      <a:pt x="8475" y="2985"/>
                    </a:cubicBezTo>
                    <a:cubicBezTo>
                      <a:pt x="7215" y="3020"/>
                      <a:pt x="5955" y="3037"/>
                      <a:pt x="4695" y="3037"/>
                    </a:cubicBezTo>
                    <a:cubicBezTo>
                      <a:pt x="4005" y="3037"/>
                      <a:pt x="3294" y="2970"/>
                      <a:pt x="2593" y="2970"/>
                    </a:cubicBezTo>
                    <a:cubicBezTo>
                      <a:pt x="2172" y="2970"/>
                      <a:pt x="1755" y="2994"/>
                      <a:pt x="1347" y="3072"/>
                    </a:cubicBezTo>
                    <a:cubicBezTo>
                      <a:pt x="743" y="3175"/>
                      <a:pt x="467" y="3693"/>
                      <a:pt x="380" y="4245"/>
                    </a:cubicBezTo>
                    <a:cubicBezTo>
                      <a:pt x="225" y="5419"/>
                      <a:pt x="122" y="6593"/>
                      <a:pt x="1" y="7766"/>
                    </a:cubicBezTo>
                    <a:cubicBezTo>
                      <a:pt x="1" y="7861"/>
                      <a:pt x="79" y="7914"/>
                      <a:pt x="158" y="7914"/>
                    </a:cubicBezTo>
                    <a:cubicBezTo>
                      <a:pt x="223" y="7914"/>
                      <a:pt x="288" y="7878"/>
                      <a:pt x="311" y="7801"/>
                    </a:cubicBezTo>
                    <a:cubicBezTo>
                      <a:pt x="484" y="6800"/>
                      <a:pt x="639" y="5816"/>
                      <a:pt x="812" y="4815"/>
                    </a:cubicBezTo>
                    <a:cubicBezTo>
                      <a:pt x="972" y="3711"/>
                      <a:pt x="1654" y="3550"/>
                      <a:pt x="2503" y="3550"/>
                    </a:cubicBezTo>
                    <a:cubicBezTo>
                      <a:pt x="2756" y="3550"/>
                      <a:pt x="3024" y="3564"/>
                      <a:pt x="3297" y="3572"/>
                    </a:cubicBezTo>
                    <a:cubicBezTo>
                      <a:pt x="4103" y="3596"/>
                      <a:pt x="4910" y="3607"/>
                      <a:pt x="5719" y="3607"/>
                    </a:cubicBezTo>
                    <a:cubicBezTo>
                      <a:pt x="7267" y="3607"/>
                      <a:pt x="8821" y="3565"/>
                      <a:pt x="10374" y="3486"/>
                    </a:cubicBezTo>
                    <a:cubicBezTo>
                      <a:pt x="11806" y="3417"/>
                      <a:pt x="13239" y="3676"/>
                      <a:pt x="13722" y="2105"/>
                    </a:cubicBezTo>
                    <a:cubicBezTo>
                      <a:pt x="14094" y="901"/>
                      <a:pt x="15465" y="630"/>
                      <a:pt x="16878" y="630"/>
                    </a:cubicBezTo>
                    <a:cubicBezTo>
                      <a:pt x="17957" y="630"/>
                      <a:pt x="19061" y="788"/>
                      <a:pt x="19763" y="811"/>
                    </a:cubicBezTo>
                    <a:lnTo>
                      <a:pt x="23025" y="931"/>
                    </a:lnTo>
                    <a:cubicBezTo>
                      <a:pt x="24389" y="983"/>
                      <a:pt x="24440" y="2036"/>
                      <a:pt x="24613" y="3089"/>
                    </a:cubicBezTo>
                    <a:cubicBezTo>
                      <a:pt x="24906" y="4953"/>
                      <a:pt x="24889" y="6886"/>
                      <a:pt x="24855" y="8785"/>
                    </a:cubicBezTo>
                    <a:cubicBezTo>
                      <a:pt x="24768" y="12426"/>
                      <a:pt x="24251" y="16051"/>
                      <a:pt x="24130" y="19710"/>
                    </a:cubicBezTo>
                    <a:cubicBezTo>
                      <a:pt x="24130" y="19848"/>
                      <a:pt x="24238" y="19917"/>
                      <a:pt x="24348" y="19917"/>
                    </a:cubicBezTo>
                    <a:cubicBezTo>
                      <a:pt x="24458" y="19917"/>
                      <a:pt x="24570" y="19848"/>
                      <a:pt x="24578" y="19710"/>
                    </a:cubicBezTo>
                    <a:cubicBezTo>
                      <a:pt x="24906" y="15550"/>
                      <a:pt x="25407" y="11408"/>
                      <a:pt x="25459" y="7248"/>
                    </a:cubicBezTo>
                    <a:cubicBezTo>
                      <a:pt x="25510" y="5384"/>
                      <a:pt x="25355" y="3503"/>
                      <a:pt x="24958" y="1674"/>
                    </a:cubicBezTo>
                    <a:cubicBezTo>
                      <a:pt x="24803" y="983"/>
                      <a:pt x="24578" y="534"/>
                      <a:pt x="23871" y="379"/>
                    </a:cubicBezTo>
                    <a:cubicBezTo>
                      <a:pt x="23301" y="250"/>
                      <a:pt x="22680" y="224"/>
                      <a:pt x="22056" y="224"/>
                    </a:cubicBezTo>
                    <a:cubicBezTo>
                      <a:pt x="21641" y="224"/>
                      <a:pt x="21224" y="235"/>
                      <a:pt x="20821" y="235"/>
                    </a:cubicBezTo>
                    <a:cubicBezTo>
                      <a:pt x="20620" y="235"/>
                      <a:pt x="20422" y="232"/>
                      <a:pt x="20229" y="224"/>
                    </a:cubicBezTo>
                    <a:cubicBezTo>
                      <a:pt x="19249" y="185"/>
                      <a:pt x="18024" y="1"/>
                      <a:pt x="16849" y="1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0"/>
              <p:cNvSpPr/>
              <p:nvPr/>
            </p:nvSpPr>
            <p:spPr>
              <a:xfrm>
                <a:off x="2974600" y="2051075"/>
                <a:ext cx="192475" cy="14800"/>
              </a:xfrm>
              <a:custGeom>
                <a:rect b="b" l="l" r="r" t="t"/>
                <a:pathLst>
                  <a:path extrusionOk="0" h="592" w="7699">
                    <a:moveTo>
                      <a:pt x="4843" y="1"/>
                    </a:moveTo>
                    <a:cubicBezTo>
                      <a:pt x="3654" y="1"/>
                      <a:pt x="2463" y="11"/>
                      <a:pt x="1271" y="11"/>
                    </a:cubicBezTo>
                    <a:cubicBezTo>
                      <a:pt x="894" y="11"/>
                      <a:pt x="516" y="10"/>
                      <a:pt x="139" y="7"/>
                    </a:cubicBezTo>
                    <a:cubicBezTo>
                      <a:pt x="35" y="7"/>
                      <a:pt x="1" y="180"/>
                      <a:pt x="122" y="197"/>
                    </a:cubicBezTo>
                    <a:cubicBezTo>
                      <a:pt x="1531" y="459"/>
                      <a:pt x="2964" y="591"/>
                      <a:pt x="4399" y="591"/>
                    </a:cubicBezTo>
                    <a:cubicBezTo>
                      <a:pt x="5425" y="591"/>
                      <a:pt x="6453" y="524"/>
                      <a:pt x="7474" y="387"/>
                    </a:cubicBezTo>
                    <a:cubicBezTo>
                      <a:pt x="7699" y="352"/>
                      <a:pt x="7630" y="25"/>
                      <a:pt x="7423" y="25"/>
                    </a:cubicBezTo>
                    <a:cubicBezTo>
                      <a:pt x="6565" y="6"/>
                      <a:pt x="5704" y="1"/>
                      <a:pt x="4843" y="1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0"/>
              <p:cNvSpPr/>
              <p:nvPr/>
            </p:nvSpPr>
            <p:spPr>
              <a:xfrm>
                <a:off x="3192500" y="2046875"/>
                <a:ext cx="56550" cy="12650"/>
              </a:xfrm>
              <a:custGeom>
                <a:rect b="b" l="l" r="r" t="t"/>
                <a:pathLst>
                  <a:path extrusionOk="0" h="506" w="2262">
                    <a:moveTo>
                      <a:pt x="1881" y="0"/>
                    </a:moveTo>
                    <a:cubicBezTo>
                      <a:pt x="1306" y="0"/>
                      <a:pt x="733" y="70"/>
                      <a:pt x="174" y="210"/>
                    </a:cubicBezTo>
                    <a:cubicBezTo>
                      <a:pt x="1" y="244"/>
                      <a:pt x="36" y="503"/>
                      <a:pt x="208" y="503"/>
                    </a:cubicBezTo>
                    <a:cubicBezTo>
                      <a:pt x="272" y="505"/>
                      <a:pt x="336" y="506"/>
                      <a:pt x="400" y="506"/>
                    </a:cubicBezTo>
                    <a:cubicBezTo>
                      <a:pt x="974" y="506"/>
                      <a:pt x="1547" y="436"/>
                      <a:pt x="2107" y="296"/>
                    </a:cubicBezTo>
                    <a:cubicBezTo>
                      <a:pt x="2262" y="244"/>
                      <a:pt x="2245" y="20"/>
                      <a:pt x="2072" y="3"/>
                    </a:cubicBezTo>
                    <a:cubicBezTo>
                      <a:pt x="2008" y="1"/>
                      <a:pt x="1944" y="0"/>
                      <a:pt x="1881" y="0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30"/>
              <p:cNvSpPr/>
              <p:nvPr/>
            </p:nvSpPr>
            <p:spPr>
              <a:xfrm>
                <a:off x="3155050" y="2376975"/>
                <a:ext cx="42550" cy="24550"/>
              </a:xfrm>
              <a:custGeom>
                <a:rect b="b" l="l" r="r" t="t"/>
                <a:pathLst>
                  <a:path extrusionOk="0" h="982" w="1702">
                    <a:moveTo>
                      <a:pt x="1520" y="1"/>
                    </a:moveTo>
                    <a:cubicBezTo>
                      <a:pt x="1513" y="1"/>
                      <a:pt x="1506" y="1"/>
                      <a:pt x="1499" y="2"/>
                    </a:cubicBezTo>
                    <a:cubicBezTo>
                      <a:pt x="1016" y="140"/>
                      <a:pt x="567" y="468"/>
                      <a:pt x="135" y="727"/>
                    </a:cubicBezTo>
                    <a:cubicBezTo>
                      <a:pt x="0" y="802"/>
                      <a:pt x="87" y="982"/>
                      <a:pt x="214" y="982"/>
                    </a:cubicBezTo>
                    <a:cubicBezTo>
                      <a:pt x="233" y="982"/>
                      <a:pt x="253" y="978"/>
                      <a:pt x="274" y="969"/>
                    </a:cubicBezTo>
                    <a:cubicBezTo>
                      <a:pt x="722" y="727"/>
                      <a:pt x="1240" y="537"/>
                      <a:pt x="1620" y="209"/>
                    </a:cubicBezTo>
                    <a:cubicBezTo>
                      <a:pt x="1701" y="128"/>
                      <a:pt x="1629" y="1"/>
                      <a:pt x="1520" y="1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30"/>
              <p:cNvSpPr/>
              <p:nvPr/>
            </p:nvSpPr>
            <p:spPr>
              <a:xfrm>
                <a:off x="3190475" y="2354300"/>
                <a:ext cx="86675" cy="57500"/>
              </a:xfrm>
              <a:custGeom>
                <a:rect b="b" l="l" r="r" t="t"/>
                <a:pathLst>
                  <a:path extrusionOk="0" h="2300" w="3467">
                    <a:moveTo>
                      <a:pt x="3284" y="0"/>
                    </a:moveTo>
                    <a:cubicBezTo>
                      <a:pt x="3265" y="0"/>
                      <a:pt x="3245" y="4"/>
                      <a:pt x="3223" y="12"/>
                    </a:cubicBezTo>
                    <a:cubicBezTo>
                      <a:pt x="2101" y="495"/>
                      <a:pt x="1066" y="1306"/>
                      <a:pt x="99" y="2048"/>
                    </a:cubicBezTo>
                    <a:cubicBezTo>
                      <a:pt x="0" y="2133"/>
                      <a:pt x="98" y="2300"/>
                      <a:pt x="213" y="2300"/>
                    </a:cubicBezTo>
                    <a:cubicBezTo>
                      <a:pt x="238" y="2300"/>
                      <a:pt x="264" y="2291"/>
                      <a:pt x="289" y="2273"/>
                    </a:cubicBezTo>
                    <a:cubicBezTo>
                      <a:pt x="1290" y="1600"/>
                      <a:pt x="2395" y="1030"/>
                      <a:pt x="3344" y="305"/>
                    </a:cubicBezTo>
                    <a:cubicBezTo>
                      <a:pt x="3466" y="214"/>
                      <a:pt x="3426" y="0"/>
                      <a:pt x="3284" y="0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30"/>
              <p:cNvSpPr/>
              <p:nvPr/>
            </p:nvSpPr>
            <p:spPr>
              <a:xfrm>
                <a:off x="3254000" y="2386075"/>
                <a:ext cx="26700" cy="22400"/>
              </a:xfrm>
              <a:custGeom>
                <a:rect b="b" l="l" r="r" t="t"/>
                <a:pathLst>
                  <a:path extrusionOk="0" h="896" w="1068">
                    <a:moveTo>
                      <a:pt x="925" y="1"/>
                    </a:moveTo>
                    <a:cubicBezTo>
                      <a:pt x="908" y="1"/>
                      <a:pt x="890" y="6"/>
                      <a:pt x="872" y="18"/>
                    </a:cubicBezTo>
                    <a:cubicBezTo>
                      <a:pt x="596" y="225"/>
                      <a:pt x="337" y="450"/>
                      <a:pt x="95" y="691"/>
                    </a:cubicBezTo>
                    <a:cubicBezTo>
                      <a:pt x="1" y="772"/>
                      <a:pt x="86" y="896"/>
                      <a:pt x="186" y="896"/>
                    </a:cubicBezTo>
                    <a:cubicBezTo>
                      <a:pt x="213" y="896"/>
                      <a:pt x="242" y="886"/>
                      <a:pt x="268" y="864"/>
                    </a:cubicBezTo>
                    <a:cubicBezTo>
                      <a:pt x="527" y="657"/>
                      <a:pt x="769" y="432"/>
                      <a:pt x="1010" y="191"/>
                    </a:cubicBezTo>
                    <a:cubicBezTo>
                      <a:pt x="1067" y="119"/>
                      <a:pt x="1006" y="1"/>
                      <a:pt x="925" y="1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30"/>
              <p:cNvSpPr/>
              <p:nvPr/>
            </p:nvSpPr>
            <p:spPr>
              <a:xfrm>
                <a:off x="2816250" y="1826200"/>
                <a:ext cx="26350" cy="97175"/>
              </a:xfrm>
              <a:custGeom>
                <a:rect b="b" l="l" r="r" t="t"/>
                <a:pathLst>
                  <a:path extrusionOk="0" h="3887" w="1054">
                    <a:moveTo>
                      <a:pt x="207" y="1"/>
                    </a:moveTo>
                    <a:cubicBezTo>
                      <a:pt x="107" y="1"/>
                      <a:pt x="11" y="66"/>
                      <a:pt x="1" y="183"/>
                    </a:cubicBezTo>
                    <a:cubicBezTo>
                      <a:pt x="1" y="735"/>
                      <a:pt x="190" y="1235"/>
                      <a:pt x="329" y="1770"/>
                    </a:cubicBezTo>
                    <a:cubicBezTo>
                      <a:pt x="484" y="2426"/>
                      <a:pt x="587" y="3099"/>
                      <a:pt x="760" y="3773"/>
                    </a:cubicBezTo>
                    <a:cubicBezTo>
                      <a:pt x="776" y="3850"/>
                      <a:pt x="837" y="3886"/>
                      <a:pt x="899" y="3886"/>
                    </a:cubicBezTo>
                    <a:cubicBezTo>
                      <a:pt x="975" y="3886"/>
                      <a:pt x="1053" y="3833"/>
                      <a:pt x="1053" y="3738"/>
                    </a:cubicBezTo>
                    <a:cubicBezTo>
                      <a:pt x="1019" y="3117"/>
                      <a:pt x="950" y="2495"/>
                      <a:pt x="846" y="1891"/>
                    </a:cubicBezTo>
                    <a:cubicBezTo>
                      <a:pt x="743" y="1287"/>
                      <a:pt x="674" y="631"/>
                      <a:pt x="380" y="79"/>
                    </a:cubicBezTo>
                    <a:cubicBezTo>
                      <a:pt x="334" y="26"/>
                      <a:pt x="270" y="1"/>
                      <a:pt x="207" y="1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0"/>
              <p:cNvSpPr/>
              <p:nvPr/>
            </p:nvSpPr>
            <p:spPr>
              <a:xfrm>
                <a:off x="3368100" y="1850725"/>
                <a:ext cx="96875" cy="80750"/>
              </a:xfrm>
              <a:custGeom>
                <a:rect b="b" l="l" r="r" t="t"/>
                <a:pathLst>
                  <a:path extrusionOk="0" h="3230" w="3875">
                    <a:moveTo>
                      <a:pt x="3685" y="1"/>
                    </a:moveTo>
                    <a:cubicBezTo>
                      <a:pt x="3667" y="1"/>
                      <a:pt x="3647" y="4"/>
                      <a:pt x="3626" y="13"/>
                    </a:cubicBezTo>
                    <a:cubicBezTo>
                      <a:pt x="2970" y="272"/>
                      <a:pt x="2435" y="824"/>
                      <a:pt x="1900" y="1273"/>
                    </a:cubicBezTo>
                    <a:cubicBezTo>
                      <a:pt x="1244" y="1791"/>
                      <a:pt x="623" y="2377"/>
                      <a:pt x="71" y="3016"/>
                    </a:cubicBezTo>
                    <a:cubicBezTo>
                      <a:pt x="1" y="3100"/>
                      <a:pt x="56" y="3229"/>
                      <a:pt x="143" y="3229"/>
                    </a:cubicBezTo>
                    <a:cubicBezTo>
                      <a:pt x="164" y="3229"/>
                      <a:pt x="186" y="3222"/>
                      <a:pt x="209" y="3206"/>
                    </a:cubicBezTo>
                    <a:lnTo>
                      <a:pt x="226" y="3206"/>
                    </a:lnTo>
                    <a:cubicBezTo>
                      <a:pt x="778" y="2792"/>
                      <a:pt x="1279" y="2326"/>
                      <a:pt x="1814" y="1894"/>
                    </a:cubicBezTo>
                    <a:cubicBezTo>
                      <a:pt x="2453" y="1376"/>
                      <a:pt x="3281" y="945"/>
                      <a:pt x="3799" y="306"/>
                    </a:cubicBezTo>
                    <a:cubicBezTo>
                      <a:pt x="3875" y="200"/>
                      <a:pt x="3817" y="1"/>
                      <a:pt x="3685" y="1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" name="Google Shape;290;p30"/>
            <p:cNvGrpSpPr/>
            <p:nvPr/>
          </p:nvGrpSpPr>
          <p:grpSpPr>
            <a:xfrm>
              <a:off x="1939778" y="4008536"/>
              <a:ext cx="223188" cy="184830"/>
              <a:chOff x="4787275" y="5171300"/>
              <a:chExt cx="311150" cy="257675"/>
            </a:xfrm>
          </p:grpSpPr>
          <p:sp>
            <p:nvSpPr>
              <p:cNvPr id="291" name="Google Shape;291;p30"/>
              <p:cNvSpPr/>
              <p:nvPr/>
            </p:nvSpPr>
            <p:spPr>
              <a:xfrm>
                <a:off x="4799725" y="5289475"/>
                <a:ext cx="68525" cy="107250"/>
              </a:xfrm>
              <a:custGeom>
                <a:rect b="b" l="l" r="r" t="t"/>
                <a:pathLst>
                  <a:path extrusionOk="0" h="4290" w="2741">
                    <a:moveTo>
                      <a:pt x="1298" y="2764"/>
                    </a:moveTo>
                    <a:cubicBezTo>
                      <a:pt x="1372" y="2764"/>
                      <a:pt x="1446" y="2783"/>
                      <a:pt x="1515" y="2821"/>
                    </a:cubicBezTo>
                    <a:cubicBezTo>
                      <a:pt x="1735" y="2945"/>
                      <a:pt x="1792" y="3223"/>
                      <a:pt x="1658" y="3434"/>
                    </a:cubicBezTo>
                    <a:cubicBezTo>
                      <a:pt x="1569" y="3580"/>
                      <a:pt x="1413" y="3663"/>
                      <a:pt x="1256" y="3663"/>
                    </a:cubicBezTo>
                    <a:cubicBezTo>
                      <a:pt x="1176" y="3663"/>
                      <a:pt x="1097" y="3642"/>
                      <a:pt x="1026" y="3597"/>
                    </a:cubicBezTo>
                    <a:cubicBezTo>
                      <a:pt x="806" y="3463"/>
                      <a:pt x="739" y="3185"/>
                      <a:pt x="854" y="2955"/>
                    </a:cubicBezTo>
                    <a:cubicBezTo>
                      <a:pt x="879" y="2913"/>
                      <a:pt x="918" y="2886"/>
                      <a:pt x="966" y="2886"/>
                    </a:cubicBezTo>
                    <a:cubicBezTo>
                      <a:pt x="973" y="2886"/>
                      <a:pt x="980" y="2887"/>
                      <a:pt x="988" y="2888"/>
                    </a:cubicBezTo>
                    <a:cubicBezTo>
                      <a:pt x="1074" y="2807"/>
                      <a:pt x="1186" y="2764"/>
                      <a:pt x="1298" y="2764"/>
                    </a:cubicBezTo>
                    <a:close/>
                    <a:moveTo>
                      <a:pt x="1673" y="1"/>
                    </a:moveTo>
                    <a:cubicBezTo>
                      <a:pt x="1599" y="1"/>
                      <a:pt x="1527" y="5"/>
                      <a:pt x="1457" y="14"/>
                    </a:cubicBezTo>
                    <a:cubicBezTo>
                      <a:pt x="1420" y="7"/>
                      <a:pt x="1382" y="4"/>
                      <a:pt x="1344" y="4"/>
                    </a:cubicBezTo>
                    <a:cubicBezTo>
                      <a:pt x="1160" y="4"/>
                      <a:pt x="979" y="80"/>
                      <a:pt x="844" y="215"/>
                    </a:cubicBezTo>
                    <a:cubicBezTo>
                      <a:pt x="566" y="282"/>
                      <a:pt x="442" y="454"/>
                      <a:pt x="470" y="732"/>
                    </a:cubicBezTo>
                    <a:cubicBezTo>
                      <a:pt x="250" y="1307"/>
                      <a:pt x="260" y="2102"/>
                      <a:pt x="202" y="2715"/>
                    </a:cubicBezTo>
                    <a:cubicBezTo>
                      <a:pt x="135" y="3491"/>
                      <a:pt x="1" y="4095"/>
                      <a:pt x="921" y="4248"/>
                    </a:cubicBezTo>
                    <a:cubicBezTo>
                      <a:pt x="1111" y="4278"/>
                      <a:pt x="1297" y="4289"/>
                      <a:pt x="1481" y="4289"/>
                    </a:cubicBezTo>
                    <a:cubicBezTo>
                      <a:pt x="1770" y="4289"/>
                      <a:pt x="2056" y="4262"/>
                      <a:pt x="2348" y="4239"/>
                    </a:cubicBezTo>
                    <a:lnTo>
                      <a:pt x="2454" y="4229"/>
                    </a:lnTo>
                    <a:cubicBezTo>
                      <a:pt x="2588" y="2917"/>
                      <a:pt x="2674" y="1614"/>
                      <a:pt x="2731" y="301"/>
                    </a:cubicBezTo>
                    <a:cubicBezTo>
                      <a:pt x="2741" y="244"/>
                      <a:pt x="2741" y="177"/>
                      <a:pt x="2741" y="119"/>
                    </a:cubicBezTo>
                    <a:lnTo>
                      <a:pt x="2741" y="119"/>
                    </a:lnTo>
                    <a:cubicBezTo>
                      <a:pt x="2703" y="138"/>
                      <a:pt x="2674" y="138"/>
                      <a:pt x="2636" y="138"/>
                    </a:cubicBezTo>
                    <a:cubicBezTo>
                      <a:pt x="2347" y="76"/>
                      <a:pt x="1995" y="1"/>
                      <a:pt x="1673" y="1"/>
                    </a:cubicBezTo>
                    <a:close/>
                  </a:path>
                </a:pathLst>
              </a:custGeom>
              <a:solidFill>
                <a:srgbClr val="67C6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0"/>
              <p:cNvSpPr/>
              <p:nvPr/>
            </p:nvSpPr>
            <p:spPr>
              <a:xfrm>
                <a:off x="4858425" y="5175550"/>
                <a:ext cx="240000" cy="253425"/>
              </a:xfrm>
              <a:custGeom>
                <a:rect b="b" l="l" r="r" t="t"/>
                <a:pathLst>
                  <a:path extrusionOk="0" h="10137" w="9600">
                    <a:moveTo>
                      <a:pt x="6889" y="4014"/>
                    </a:moveTo>
                    <a:cubicBezTo>
                      <a:pt x="6911" y="4014"/>
                      <a:pt x="6933" y="4015"/>
                      <a:pt x="6955" y="4015"/>
                    </a:cubicBezTo>
                    <a:cubicBezTo>
                      <a:pt x="7310" y="4025"/>
                      <a:pt x="7664" y="4063"/>
                      <a:pt x="8009" y="4140"/>
                    </a:cubicBezTo>
                    <a:cubicBezTo>
                      <a:pt x="8249" y="4197"/>
                      <a:pt x="9504" y="4485"/>
                      <a:pt x="8852" y="5107"/>
                    </a:cubicBezTo>
                    <a:cubicBezTo>
                      <a:pt x="8579" y="5369"/>
                      <a:pt x="7998" y="5426"/>
                      <a:pt x="7453" y="5426"/>
                    </a:cubicBezTo>
                    <a:cubicBezTo>
                      <a:pt x="7101" y="5426"/>
                      <a:pt x="6763" y="5402"/>
                      <a:pt x="6534" y="5395"/>
                    </a:cubicBezTo>
                    <a:cubicBezTo>
                      <a:pt x="5748" y="5366"/>
                      <a:pt x="5183" y="5079"/>
                      <a:pt x="5547" y="4178"/>
                    </a:cubicBezTo>
                    <a:cubicBezTo>
                      <a:pt x="5547" y="4168"/>
                      <a:pt x="5557" y="4149"/>
                      <a:pt x="5557" y="4140"/>
                    </a:cubicBezTo>
                    <a:cubicBezTo>
                      <a:pt x="6004" y="4103"/>
                      <a:pt x="6443" y="4014"/>
                      <a:pt x="6889" y="4014"/>
                    </a:cubicBezTo>
                    <a:close/>
                    <a:moveTo>
                      <a:pt x="5576" y="5653"/>
                    </a:moveTo>
                    <a:lnTo>
                      <a:pt x="5576" y="5653"/>
                    </a:lnTo>
                    <a:cubicBezTo>
                      <a:pt x="5672" y="5692"/>
                      <a:pt x="5767" y="5720"/>
                      <a:pt x="5863" y="5740"/>
                    </a:cubicBezTo>
                    <a:cubicBezTo>
                      <a:pt x="6098" y="5796"/>
                      <a:pt x="6346" y="5813"/>
                      <a:pt x="6596" y="5813"/>
                    </a:cubicBezTo>
                    <a:cubicBezTo>
                      <a:pt x="6897" y="5813"/>
                      <a:pt x="7200" y="5788"/>
                      <a:pt x="7482" y="5778"/>
                    </a:cubicBezTo>
                    <a:cubicBezTo>
                      <a:pt x="7554" y="5782"/>
                      <a:pt x="7626" y="5784"/>
                      <a:pt x="7698" y="5784"/>
                    </a:cubicBezTo>
                    <a:cubicBezTo>
                      <a:pt x="7971" y="5784"/>
                      <a:pt x="8242" y="5756"/>
                      <a:pt x="8507" y="5711"/>
                    </a:cubicBezTo>
                    <a:lnTo>
                      <a:pt x="8507" y="5711"/>
                    </a:lnTo>
                    <a:cubicBezTo>
                      <a:pt x="9053" y="6084"/>
                      <a:pt x="8709" y="6765"/>
                      <a:pt x="8210" y="6956"/>
                    </a:cubicBezTo>
                    <a:cubicBezTo>
                      <a:pt x="7972" y="7048"/>
                      <a:pt x="7707" y="7067"/>
                      <a:pt x="7451" y="7067"/>
                    </a:cubicBezTo>
                    <a:cubicBezTo>
                      <a:pt x="7358" y="7067"/>
                      <a:pt x="7265" y="7064"/>
                      <a:pt x="7176" y="7062"/>
                    </a:cubicBezTo>
                    <a:cubicBezTo>
                      <a:pt x="6802" y="7062"/>
                      <a:pt x="6438" y="7023"/>
                      <a:pt x="6084" y="6947"/>
                    </a:cubicBezTo>
                    <a:cubicBezTo>
                      <a:pt x="5461" y="6803"/>
                      <a:pt x="4963" y="6171"/>
                      <a:pt x="5576" y="5653"/>
                    </a:cubicBezTo>
                    <a:close/>
                    <a:moveTo>
                      <a:pt x="5700" y="7225"/>
                    </a:moveTo>
                    <a:cubicBezTo>
                      <a:pt x="6170" y="7407"/>
                      <a:pt x="6754" y="7416"/>
                      <a:pt x="7176" y="7435"/>
                    </a:cubicBezTo>
                    <a:cubicBezTo>
                      <a:pt x="7256" y="7441"/>
                      <a:pt x="7336" y="7445"/>
                      <a:pt x="7416" y="7445"/>
                    </a:cubicBezTo>
                    <a:cubicBezTo>
                      <a:pt x="7709" y="7445"/>
                      <a:pt x="8001" y="7403"/>
                      <a:pt x="8287" y="7320"/>
                    </a:cubicBezTo>
                    <a:lnTo>
                      <a:pt x="8287" y="7320"/>
                    </a:lnTo>
                    <a:cubicBezTo>
                      <a:pt x="8459" y="7646"/>
                      <a:pt x="8383" y="8048"/>
                      <a:pt x="8105" y="8278"/>
                    </a:cubicBezTo>
                    <a:cubicBezTo>
                      <a:pt x="7802" y="8556"/>
                      <a:pt x="7367" y="8597"/>
                      <a:pt x="6966" y="8597"/>
                    </a:cubicBezTo>
                    <a:cubicBezTo>
                      <a:pt x="6897" y="8597"/>
                      <a:pt x="6830" y="8596"/>
                      <a:pt x="6764" y="8595"/>
                    </a:cubicBezTo>
                    <a:cubicBezTo>
                      <a:pt x="6719" y="8595"/>
                      <a:pt x="6672" y="8595"/>
                      <a:pt x="6623" y="8595"/>
                    </a:cubicBezTo>
                    <a:cubicBezTo>
                      <a:pt x="6184" y="8595"/>
                      <a:pt x="5625" y="8572"/>
                      <a:pt x="5461" y="8106"/>
                    </a:cubicBezTo>
                    <a:cubicBezTo>
                      <a:pt x="5365" y="7790"/>
                      <a:pt x="5461" y="7445"/>
                      <a:pt x="5700" y="7225"/>
                    </a:cubicBezTo>
                    <a:close/>
                    <a:moveTo>
                      <a:pt x="7971" y="8796"/>
                    </a:moveTo>
                    <a:cubicBezTo>
                      <a:pt x="7980" y="8824"/>
                      <a:pt x="7990" y="8853"/>
                      <a:pt x="8009" y="8882"/>
                    </a:cubicBezTo>
                    <a:cubicBezTo>
                      <a:pt x="8134" y="9074"/>
                      <a:pt x="8115" y="9323"/>
                      <a:pt x="7961" y="9485"/>
                    </a:cubicBezTo>
                    <a:cubicBezTo>
                      <a:pt x="7818" y="9600"/>
                      <a:pt x="7655" y="9677"/>
                      <a:pt x="7473" y="9696"/>
                    </a:cubicBezTo>
                    <a:cubicBezTo>
                      <a:pt x="7224" y="9754"/>
                      <a:pt x="6975" y="9773"/>
                      <a:pt x="6716" y="9773"/>
                    </a:cubicBezTo>
                    <a:cubicBezTo>
                      <a:pt x="6189" y="9763"/>
                      <a:pt x="5423" y="9399"/>
                      <a:pt x="5662" y="8796"/>
                    </a:cubicBezTo>
                    <a:lnTo>
                      <a:pt x="5662" y="8796"/>
                    </a:lnTo>
                    <a:cubicBezTo>
                      <a:pt x="5921" y="8901"/>
                      <a:pt x="6208" y="8959"/>
                      <a:pt x="6496" y="8959"/>
                    </a:cubicBezTo>
                    <a:cubicBezTo>
                      <a:pt x="6622" y="8964"/>
                      <a:pt x="6755" y="8968"/>
                      <a:pt x="6891" y="8968"/>
                    </a:cubicBezTo>
                    <a:cubicBezTo>
                      <a:pt x="7258" y="8968"/>
                      <a:pt x="7642" y="8936"/>
                      <a:pt x="7971" y="8796"/>
                    </a:cubicBezTo>
                    <a:close/>
                    <a:moveTo>
                      <a:pt x="6294" y="1"/>
                    </a:moveTo>
                    <a:lnTo>
                      <a:pt x="6131" y="193"/>
                    </a:lnTo>
                    <a:cubicBezTo>
                      <a:pt x="6304" y="279"/>
                      <a:pt x="6390" y="461"/>
                      <a:pt x="6352" y="643"/>
                    </a:cubicBezTo>
                    <a:lnTo>
                      <a:pt x="6342" y="652"/>
                    </a:lnTo>
                    <a:cubicBezTo>
                      <a:pt x="5595" y="1591"/>
                      <a:pt x="5030" y="2741"/>
                      <a:pt x="5164" y="3967"/>
                    </a:cubicBezTo>
                    <a:cubicBezTo>
                      <a:pt x="5164" y="4006"/>
                      <a:pt x="5193" y="4053"/>
                      <a:pt x="5231" y="4082"/>
                    </a:cubicBezTo>
                    <a:cubicBezTo>
                      <a:pt x="4915" y="4667"/>
                      <a:pt x="4924" y="5213"/>
                      <a:pt x="5365" y="5529"/>
                    </a:cubicBezTo>
                    <a:cubicBezTo>
                      <a:pt x="4972" y="5778"/>
                      <a:pt x="4829" y="6295"/>
                      <a:pt x="5049" y="6707"/>
                    </a:cubicBezTo>
                    <a:cubicBezTo>
                      <a:pt x="5145" y="6880"/>
                      <a:pt x="5279" y="7014"/>
                      <a:pt x="5442" y="7110"/>
                    </a:cubicBezTo>
                    <a:cubicBezTo>
                      <a:pt x="5164" y="7349"/>
                      <a:pt x="5020" y="7723"/>
                      <a:pt x="5097" y="8087"/>
                    </a:cubicBezTo>
                    <a:cubicBezTo>
                      <a:pt x="5126" y="8307"/>
                      <a:pt x="5250" y="8518"/>
                      <a:pt x="5432" y="8662"/>
                    </a:cubicBezTo>
                    <a:cubicBezTo>
                      <a:pt x="5260" y="8949"/>
                      <a:pt x="5269" y="9303"/>
                      <a:pt x="5461" y="9572"/>
                    </a:cubicBezTo>
                    <a:cubicBezTo>
                      <a:pt x="5461" y="9581"/>
                      <a:pt x="5470" y="9591"/>
                      <a:pt x="5470" y="9591"/>
                    </a:cubicBezTo>
                    <a:cubicBezTo>
                      <a:pt x="5160" y="9644"/>
                      <a:pt x="4861" y="9670"/>
                      <a:pt x="4571" y="9670"/>
                    </a:cubicBezTo>
                    <a:cubicBezTo>
                      <a:pt x="3233" y="9670"/>
                      <a:pt x="2100" y="9117"/>
                      <a:pt x="1044" y="8125"/>
                    </a:cubicBezTo>
                    <a:cubicBezTo>
                      <a:pt x="1016" y="8096"/>
                      <a:pt x="977" y="8087"/>
                      <a:pt x="949" y="8077"/>
                    </a:cubicBezTo>
                    <a:cubicBezTo>
                      <a:pt x="853" y="7962"/>
                      <a:pt x="747" y="7857"/>
                      <a:pt x="632" y="7761"/>
                    </a:cubicBezTo>
                    <a:cubicBezTo>
                      <a:pt x="747" y="6803"/>
                      <a:pt x="738" y="5826"/>
                      <a:pt x="623" y="4868"/>
                    </a:cubicBezTo>
                    <a:lnTo>
                      <a:pt x="383" y="4858"/>
                    </a:lnTo>
                    <a:cubicBezTo>
                      <a:pt x="326" y="6180"/>
                      <a:pt x="249" y="7474"/>
                      <a:pt x="115" y="8796"/>
                    </a:cubicBezTo>
                    <a:lnTo>
                      <a:pt x="0" y="8805"/>
                    </a:lnTo>
                    <a:lnTo>
                      <a:pt x="19" y="9045"/>
                    </a:lnTo>
                    <a:cubicBezTo>
                      <a:pt x="67" y="9026"/>
                      <a:pt x="115" y="9006"/>
                      <a:pt x="163" y="8978"/>
                    </a:cubicBezTo>
                    <a:cubicBezTo>
                      <a:pt x="198" y="9013"/>
                      <a:pt x="242" y="9028"/>
                      <a:pt x="285" y="9028"/>
                    </a:cubicBezTo>
                    <a:cubicBezTo>
                      <a:pt x="361" y="9028"/>
                      <a:pt x="436" y="8980"/>
                      <a:pt x="460" y="8901"/>
                    </a:cubicBezTo>
                    <a:cubicBezTo>
                      <a:pt x="498" y="8690"/>
                      <a:pt x="537" y="8480"/>
                      <a:pt x="565" y="8269"/>
                    </a:cubicBezTo>
                    <a:cubicBezTo>
                      <a:pt x="661" y="8384"/>
                      <a:pt x="776" y="8480"/>
                      <a:pt x="910" y="8547"/>
                    </a:cubicBezTo>
                    <a:cubicBezTo>
                      <a:pt x="1713" y="9531"/>
                      <a:pt x="3025" y="10068"/>
                      <a:pt x="4307" y="10068"/>
                    </a:cubicBezTo>
                    <a:cubicBezTo>
                      <a:pt x="4785" y="10068"/>
                      <a:pt x="5259" y="9993"/>
                      <a:pt x="5700" y="9840"/>
                    </a:cubicBezTo>
                    <a:cubicBezTo>
                      <a:pt x="5988" y="10070"/>
                      <a:pt x="6390" y="10137"/>
                      <a:pt x="6764" y="10137"/>
                    </a:cubicBezTo>
                    <a:lnTo>
                      <a:pt x="6793" y="10137"/>
                    </a:lnTo>
                    <a:cubicBezTo>
                      <a:pt x="7281" y="10137"/>
                      <a:pt x="7913" y="10089"/>
                      <a:pt x="8268" y="9706"/>
                    </a:cubicBezTo>
                    <a:cubicBezTo>
                      <a:pt x="8536" y="9399"/>
                      <a:pt x="8594" y="8901"/>
                      <a:pt x="8258" y="8623"/>
                    </a:cubicBezTo>
                    <a:cubicBezTo>
                      <a:pt x="8335" y="8566"/>
                      <a:pt x="8412" y="8499"/>
                      <a:pt x="8479" y="8422"/>
                    </a:cubicBezTo>
                    <a:cubicBezTo>
                      <a:pt x="8756" y="8087"/>
                      <a:pt x="8891" y="7541"/>
                      <a:pt x="8642" y="7167"/>
                    </a:cubicBezTo>
                    <a:cubicBezTo>
                      <a:pt x="8833" y="7052"/>
                      <a:pt x="8986" y="6889"/>
                      <a:pt x="9073" y="6688"/>
                    </a:cubicBezTo>
                    <a:cubicBezTo>
                      <a:pt x="9255" y="6305"/>
                      <a:pt x="9197" y="5835"/>
                      <a:pt x="8891" y="5567"/>
                    </a:cubicBezTo>
                    <a:cubicBezTo>
                      <a:pt x="8919" y="5558"/>
                      <a:pt x="8939" y="5548"/>
                      <a:pt x="8967" y="5538"/>
                    </a:cubicBezTo>
                    <a:cubicBezTo>
                      <a:pt x="9600" y="5107"/>
                      <a:pt x="9542" y="4341"/>
                      <a:pt x="8881" y="4015"/>
                    </a:cubicBezTo>
                    <a:cubicBezTo>
                      <a:pt x="8381" y="3765"/>
                      <a:pt x="7734" y="3629"/>
                      <a:pt x="7091" y="3629"/>
                    </a:cubicBezTo>
                    <a:cubicBezTo>
                      <a:pt x="6527" y="3629"/>
                      <a:pt x="5965" y="3734"/>
                      <a:pt x="5509" y="3958"/>
                    </a:cubicBezTo>
                    <a:cubicBezTo>
                      <a:pt x="5403" y="2923"/>
                      <a:pt x="5854" y="2061"/>
                      <a:pt x="6266" y="1160"/>
                    </a:cubicBezTo>
                    <a:cubicBezTo>
                      <a:pt x="6273" y="1163"/>
                      <a:pt x="6282" y="1164"/>
                      <a:pt x="6290" y="1164"/>
                    </a:cubicBezTo>
                    <a:cubicBezTo>
                      <a:pt x="6314" y="1164"/>
                      <a:pt x="6340" y="1155"/>
                      <a:pt x="6361" y="1141"/>
                    </a:cubicBezTo>
                    <a:cubicBezTo>
                      <a:pt x="6620" y="969"/>
                      <a:pt x="6735" y="633"/>
                      <a:pt x="6611" y="336"/>
                    </a:cubicBezTo>
                    <a:cubicBezTo>
                      <a:pt x="6553" y="193"/>
                      <a:pt x="6438" y="68"/>
                      <a:pt x="6294" y="1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922850" y="5171300"/>
                <a:ext cx="92950" cy="109900"/>
              </a:xfrm>
              <a:custGeom>
                <a:rect b="b" l="l" r="r" t="t"/>
                <a:pathLst>
                  <a:path extrusionOk="0" h="4396" w="3718">
                    <a:moveTo>
                      <a:pt x="3387" y="0"/>
                    </a:moveTo>
                    <a:cubicBezTo>
                      <a:pt x="2527" y="0"/>
                      <a:pt x="1838" y="618"/>
                      <a:pt x="1361" y="1311"/>
                    </a:cubicBezTo>
                    <a:cubicBezTo>
                      <a:pt x="776" y="2154"/>
                      <a:pt x="125" y="3323"/>
                      <a:pt x="0" y="4377"/>
                    </a:cubicBezTo>
                    <a:lnTo>
                      <a:pt x="221" y="4396"/>
                    </a:lnTo>
                    <a:cubicBezTo>
                      <a:pt x="1131" y="2892"/>
                      <a:pt x="1466" y="593"/>
                      <a:pt x="3554" y="353"/>
                    </a:cubicBezTo>
                    <a:lnTo>
                      <a:pt x="3717" y="161"/>
                    </a:lnTo>
                    <a:cubicBezTo>
                      <a:pt x="3708" y="75"/>
                      <a:pt x="3641" y="8"/>
                      <a:pt x="3554" y="8"/>
                    </a:cubicBezTo>
                    <a:cubicBezTo>
                      <a:pt x="3498" y="3"/>
                      <a:pt x="3442" y="0"/>
                      <a:pt x="3387" y="0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4787275" y="5278975"/>
                <a:ext cx="146375" cy="127650"/>
              </a:xfrm>
              <a:custGeom>
                <a:rect b="b" l="l" r="r" t="t"/>
                <a:pathLst>
                  <a:path extrusionOk="0" h="5106" w="5855">
                    <a:moveTo>
                      <a:pt x="1831" y="0"/>
                    </a:moveTo>
                    <a:cubicBezTo>
                      <a:pt x="1435" y="0"/>
                      <a:pt x="1066" y="80"/>
                      <a:pt x="844" y="319"/>
                    </a:cubicBezTo>
                    <a:cubicBezTo>
                      <a:pt x="633" y="539"/>
                      <a:pt x="623" y="942"/>
                      <a:pt x="576" y="1210"/>
                    </a:cubicBezTo>
                    <a:cubicBezTo>
                      <a:pt x="480" y="1785"/>
                      <a:pt x="394" y="2369"/>
                      <a:pt x="336" y="2953"/>
                    </a:cubicBezTo>
                    <a:cubicBezTo>
                      <a:pt x="279" y="3538"/>
                      <a:pt x="1" y="4467"/>
                      <a:pt x="595" y="4831"/>
                    </a:cubicBezTo>
                    <a:cubicBezTo>
                      <a:pt x="903" y="5022"/>
                      <a:pt x="1312" y="5106"/>
                      <a:pt x="1730" y="5106"/>
                    </a:cubicBezTo>
                    <a:cubicBezTo>
                      <a:pt x="2130" y="5106"/>
                      <a:pt x="2538" y="5029"/>
                      <a:pt x="2875" y="4898"/>
                    </a:cubicBezTo>
                    <a:lnTo>
                      <a:pt x="2856" y="4659"/>
                    </a:lnTo>
                    <a:cubicBezTo>
                      <a:pt x="2565" y="4676"/>
                      <a:pt x="2281" y="4704"/>
                      <a:pt x="1993" y="4704"/>
                    </a:cubicBezTo>
                    <a:cubicBezTo>
                      <a:pt x="1807" y="4704"/>
                      <a:pt x="1620" y="4693"/>
                      <a:pt x="1428" y="4659"/>
                    </a:cubicBezTo>
                    <a:cubicBezTo>
                      <a:pt x="499" y="4515"/>
                      <a:pt x="633" y="3902"/>
                      <a:pt x="710" y="3135"/>
                    </a:cubicBezTo>
                    <a:cubicBezTo>
                      <a:pt x="767" y="2522"/>
                      <a:pt x="748" y="1727"/>
                      <a:pt x="978" y="1152"/>
                    </a:cubicBezTo>
                    <a:cubicBezTo>
                      <a:pt x="949" y="865"/>
                      <a:pt x="1074" y="692"/>
                      <a:pt x="1352" y="635"/>
                    </a:cubicBezTo>
                    <a:cubicBezTo>
                      <a:pt x="1487" y="500"/>
                      <a:pt x="1668" y="424"/>
                      <a:pt x="1852" y="424"/>
                    </a:cubicBezTo>
                    <a:cubicBezTo>
                      <a:pt x="1889" y="424"/>
                      <a:pt x="1927" y="427"/>
                      <a:pt x="1965" y="434"/>
                    </a:cubicBezTo>
                    <a:cubicBezTo>
                      <a:pt x="2035" y="425"/>
                      <a:pt x="2107" y="421"/>
                      <a:pt x="2181" y="421"/>
                    </a:cubicBezTo>
                    <a:cubicBezTo>
                      <a:pt x="2501" y="421"/>
                      <a:pt x="2847" y="494"/>
                      <a:pt x="3143" y="549"/>
                    </a:cubicBezTo>
                    <a:cubicBezTo>
                      <a:pt x="3155" y="553"/>
                      <a:pt x="3169" y="555"/>
                      <a:pt x="3182" y="555"/>
                    </a:cubicBezTo>
                    <a:cubicBezTo>
                      <a:pt x="3202" y="555"/>
                      <a:pt x="3222" y="550"/>
                      <a:pt x="3239" y="539"/>
                    </a:cubicBezTo>
                    <a:lnTo>
                      <a:pt x="3239" y="539"/>
                    </a:lnTo>
                    <a:cubicBezTo>
                      <a:pt x="3239" y="597"/>
                      <a:pt x="3229" y="664"/>
                      <a:pt x="3229" y="721"/>
                    </a:cubicBezTo>
                    <a:lnTo>
                      <a:pt x="3469" y="731"/>
                    </a:lnTo>
                    <a:cubicBezTo>
                      <a:pt x="4105" y="539"/>
                      <a:pt x="4765" y="450"/>
                      <a:pt x="5427" y="450"/>
                    </a:cubicBezTo>
                    <a:cubicBezTo>
                      <a:pt x="5493" y="450"/>
                      <a:pt x="5559" y="451"/>
                      <a:pt x="5624" y="453"/>
                    </a:cubicBezTo>
                    <a:cubicBezTo>
                      <a:pt x="5628" y="453"/>
                      <a:pt x="5631" y="453"/>
                      <a:pt x="5634" y="453"/>
                    </a:cubicBezTo>
                    <a:cubicBezTo>
                      <a:pt x="5854" y="453"/>
                      <a:pt x="5851" y="127"/>
                      <a:pt x="5644" y="89"/>
                    </a:cubicBezTo>
                    <a:lnTo>
                      <a:pt x="5433" y="60"/>
                    </a:lnTo>
                    <a:cubicBezTo>
                      <a:pt x="5372" y="58"/>
                      <a:pt x="5311" y="56"/>
                      <a:pt x="5250" y="56"/>
                    </a:cubicBezTo>
                    <a:cubicBezTo>
                      <a:pt x="4623" y="56"/>
                      <a:pt x="4008" y="191"/>
                      <a:pt x="3440" y="453"/>
                    </a:cubicBezTo>
                    <a:cubicBezTo>
                      <a:pt x="3417" y="437"/>
                      <a:pt x="3393" y="422"/>
                      <a:pt x="3364" y="422"/>
                    </a:cubicBezTo>
                    <a:cubicBezTo>
                      <a:pt x="3358" y="422"/>
                      <a:pt x="3351" y="422"/>
                      <a:pt x="3344" y="424"/>
                    </a:cubicBezTo>
                    <a:cubicBezTo>
                      <a:pt x="3383" y="338"/>
                      <a:pt x="3335" y="242"/>
                      <a:pt x="3239" y="223"/>
                    </a:cubicBezTo>
                    <a:cubicBezTo>
                      <a:pt x="2894" y="131"/>
                      <a:pt x="2340" y="0"/>
                      <a:pt x="1831" y="0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0"/>
              <p:cNvSpPr/>
              <p:nvPr/>
            </p:nvSpPr>
            <p:spPr>
              <a:xfrm>
                <a:off x="4817950" y="5358575"/>
                <a:ext cx="26600" cy="22550"/>
              </a:xfrm>
              <a:custGeom>
                <a:rect b="b" l="l" r="r" t="t"/>
                <a:pathLst>
                  <a:path extrusionOk="0" h="902" w="1064">
                    <a:moveTo>
                      <a:pt x="495" y="206"/>
                    </a:moveTo>
                    <a:cubicBezTo>
                      <a:pt x="659" y="206"/>
                      <a:pt x="812" y="345"/>
                      <a:pt x="699" y="526"/>
                    </a:cubicBezTo>
                    <a:cubicBezTo>
                      <a:pt x="672" y="594"/>
                      <a:pt x="602" y="633"/>
                      <a:pt x="529" y="633"/>
                    </a:cubicBezTo>
                    <a:cubicBezTo>
                      <a:pt x="499" y="633"/>
                      <a:pt x="469" y="626"/>
                      <a:pt x="441" y="612"/>
                    </a:cubicBezTo>
                    <a:cubicBezTo>
                      <a:pt x="355" y="545"/>
                      <a:pt x="316" y="430"/>
                      <a:pt x="355" y="325"/>
                    </a:cubicBezTo>
                    <a:cubicBezTo>
                      <a:pt x="374" y="296"/>
                      <a:pt x="374" y="268"/>
                      <a:pt x="364" y="239"/>
                    </a:cubicBezTo>
                    <a:cubicBezTo>
                      <a:pt x="405" y="216"/>
                      <a:pt x="450" y="206"/>
                      <a:pt x="495" y="206"/>
                    </a:cubicBezTo>
                    <a:close/>
                    <a:moveTo>
                      <a:pt x="560" y="0"/>
                    </a:moveTo>
                    <a:cubicBezTo>
                      <a:pt x="448" y="0"/>
                      <a:pt x="340" y="43"/>
                      <a:pt x="259" y="124"/>
                    </a:cubicBezTo>
                    <a:cubicBezTo>
                      <a:pt x="251" y="123"/>
                      <a:pt x="244" y="122"/>
                      <a:pt x="237" y="122"/>
                    </a:cubicBezTo>
                    <a:cubicBezTo>
                      <a:pt x="187" y="122"/>
                      <a:pt x="141" y="149"/>
                      <a:pt x="125" y="191"/>
                    </a:cubicBezTo>
                    <a:cubicBezTo>
                      <a:pt x="0" y="421"/>
                      <a:pt x="77" y="699"/>
                      <a:pt x="287" y="833"/>
                    </a:cubicBezTo>
                    <a:cubicBezTo>
                      <a:pt x="363" y="879"/>
                      <a:pt x="447" y="901"/>
                      <a:pt x="530" y="901"/>
                    </a:cubicBezTo>
                    <a:cubicBezTo>
                      <a:pt x="688" y="901"/>
                      <a:pt x="841" y="821"/>
                      <a:pt x="929" y="670"/>
                    </a:cubicBezTo>
                    <a:cubicBezTo>
                      <a:pt x="1063" y="459"/>
                      <a:pt x="996" y="181"/>
                      <a:pt x="776" y="57"/>
                    </a:cubicBezTo>
                    <a:cubicBezTo>
                      <a:pt x="708" y="19"/>
                      <a:pt x="633" y="0"/>
                      <a:pt x="560" y="0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6" name="Google Shape;296;p30"/>
          <p:cNvSpPr/>
          <p:nvPr/>
        </p:nvSpPr>
        <p:spPr>
          <a:xfrm>
            <a:off x="5539316" y="3609800"/>
            <a:ext cx="605848" cy="535906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67C6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0"/>
          <p:cNvSpPr/>
          <p:nvPr/>
        </p:nvSpPr>
        <p:spPr>
          <a:xfrm rot="4499909">
            <a:off x="7405946" y="3464599"/>
            <a:ext cx="605858" cy="535931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0"/>
          <p:cNvGrpSpPr/>
          <p:nvPr/>
        </p:nvGrpSpPr>
        <p:grpSpPr>
          <a:xfrm>
            <a:off x="6081102" y="2553020"/>
            <a:ext cx="1290512" cy="689639"/>
            <a:chOff x="2564650" y="5030125"/>
            <a:chExt cx="719750" cy="384650"/>
          </a:xfrm>
        </p:grpSpPr>
        <p:sp>
          <p:nvSpPr>
            <p:cNvPr id="299" name="Google Shape;299;p30"/>
            <p:cNvSpPr/>
            <p:nvPr/>
          </p:nvSpPr>
          <p:spPr>
            <a:xfrm>
              <a:off x="2564650" y="5030125"/>
              <a:ext cx="719750" cy="384650"/>
            </a:xfrm>
            <a:custGeom>
              <a:rect b="b" l="l" r="r" t="t"/>
              <a:pathLst>
                <a:path extrusionOk="0" h="15386" w="28790">
                  <a:moveTo>
                    <a:pt x="22018" y="470"/>
                  </a:moveTo>
                  <a:cubicBezTo>
                    <a:pt x="24745" y="470"/>
                    <a:pt x="27203" y="2140"/>
                    <a:pt x="28052" y="4975"/>
                  </a:cubicBezTo>
                  <a:cubicBezTo>
                    <a:pt x="28541" y="6632"/>
                    <a:pt x="28253" y="8395"/>
                    <a:pt x="26921" y="9564"/>
                  </a:cubicBezTo>
                  <a:cubicBezTo>
                    <a:pt x="25580" y="10742"/>
                    <a:pt x="23750" y="11030"/>
                    <a:pt x="22026" y="11030"/>
                  </a:cubicBezTo>
                  <a:cubicBezTo>
                    <a:pt x="22006" y="11030"/>
                    <a:pt x="21986" y="11030"/>
                    <a:pt x="21965" y="11030"/>
                  </a:cubicBezTo>
                  <a:cubicBezTo>
                    <a:pt x="21427" y="11030"/>
                    <a:pt x="20800" y="10997"/>
                    <a:pt x="20158" y="10997"/>
                  </a:cubicBezTo>
                  <a:cubicBezTo>
                    <a:pt x="18426" y="10997"/>
                    <a:pt x="16587" y="11234"/>
                    <a:pt x="16096" y="12984"/>
                  </a:cubicBezTo>
                  <a:cubicBezTo>
                    <a:pt x="15847" y="12620"/>
                    <a:pt x="15665" y="12208"/>
                    <a:pt x="15559" y="11767"/>
                  </a:cubicBezTo>
                  <a:cubicBezTo>
                    <a:pt x="15540" y="11719"/>
                    <a:pt x="15511" y="11681"/>
                    <a:pt x="15463" y="11662"/>
                  </a:cubicBezTo>
                  <a:cubicBezTo>
                    <a:pt x="15511" y="10120"/>
                    <a:pt x="15176" y="8606"/>
                    <a:pt x="14486" y="7226"/>
                  </a:cubicBezTo>
                  <a:cubicBezTo>
                    <a:pt x="14496" y="7217"/>
                    <a:pt x="14496" y="7207"/>
                    <a:pt x="14496" y="7198"/>
                  </a:cubicBezTo>
                  <a:cubicBezTo>
                    <a:pt x="14467" y="3979"/>
                    <a:pt x="17188" y="1583"/>
                    <a:pt x="20110" y="740"/>
                  </a:cubicBezTo>
                  <a:cubicBezTo>
                    <a:pt x="20749" y="558"/>
                    <a:pt x="21391" y="470"/>
                    <a:pt x="22018" y="470"/>
                  </a:cubicBezTo>
                  <a:close/>
                  <a:moveTo>
                    <a:pt x="6711" y="2584"/>
                  </a:moveTo>
                  <a:cubicBezTo>
                    <a:pt x="9156" y="2584"/>
                    <a:pt x="11539" y="3865"/>
                    <a:pt x="13088" y="5751"/>
                  </a:cubicBezTo>
                  <a:cubicBezTo>
                    <a:pt x="15087" y="8200"/>
                    <a:pt x="15529" y="11394"/>
                    <a:pt x="14625" y="14341"/>
                  </a:cubicBezTo>
                  <a:lnTo>
                    <a:pt x="14625" y="14341"/>
                  </a:lnTo>
                  <a:cubicBezTo>
                    <a:pt x="14309" y="13033"/>
                    <a:pt x="12704" y="12817"/>
                    <a:pt x="11249" y="12817"/>
                  </a:cubicBezTo>
                  <a:cubicBezTo>
                    <a:pt x="10579" y="12817"/>
                    <a:pt x="9942" y="12863"/>
                    <a:pt x="9476" y="12869"/>
                  </a:cubicBezTo>
                  <a:cubicBezTo>
                    <a:pt x="9368" y="12871"/>
                    <a:pt x="9259" y="12872"/>
                    <a:pt x="9149" y="12872"/>
                  </a:cubicBezTo>
                  <a:cubicBezTo>
                    <a:pt x="6308" y="12872"/>
                    <a:pt x="3040" y="12246"/>
                    <a:pt x="1601" y="9497"/>
                  </a:cubicBezTo>
                  <a:cubicBezTo>
                    <a:pt x="97" y="6613"/>
                    <a:pt x="2348" y="3365"/>
                    <a:pt x="5289" y="2733"/>
                  </a:cubicBezTo>
                  <a:cubicBezTo>
                    <a:pt x="5762" y="2632"/>
                    <a:pt x="6238" y="2584"/>
                    <a:pt x="6711" y="2584"/>
                  </a:cubicBezTo>
                  <a:close/>
                  <a:moveTo>
                    <a:pt x="22199" y="1"/>
                  </a:moveTo>
                  <a:cubicBezTo>
                    <a:pt x="20662" y="1"/>
                    <a:pt x="19102" y="497"/>
                    <a:pt x="17801" y="1277"/>
                  </a:cubicBezTo>
                  <a:cubicBezTo>
                    <a:pt x="15856" y="2427"/>
                    <a:pt x="14122" y="4467"/>
                    <a:pt x="14285" y="6824"/>
                  </a:cubicBezTo>
                  <a:cubicBezTo>
                    <a:pt x="12973" y="4438"/>
                    <a:pt x="10635" y="2609"/>
                    <a:pt x="7703" y="2225"/>
                  </a:cubicBezTo>
                  <a:cubicBezTo>
                    <a:pt x="7390" y="2184"/>
                    <a:pt x="7074" y="2164"/>
                    <a:pt x="6761" y="2164"/>
                  </a:cubicBezTo>
                  <a:cubicBezTo>
                    <a:pt x="4375" y="2164"/>
                    <a:pt x="2075" y="3350"/>
                    <a:pt x="1093" y="5636"/>
                  </a:cubicBezTo>
                  <a:cubicBezTo>
                    <a:pt x="1" y="8184"/>
                    <a:pt x="1323" y="10771"/>
                    <a:pt x="3603" y="12112"/>
                  </a:cubicBezTo>
                  <a:cubicBezTo>
                    <a:pt x="5031" y="12955"/>
                    <a:pt x="6717" y="13243"/>
                    <a:pt x="8355" y="13300"/>
                  </a:cubicBezTo>
                  <a:cubicBezTo>
                    <a:pt x="8396" y="13301"/>
                    <a:pt x="8439" y="13302"/>
                    <a:pt x="8484" y="13302"/>
                  </a:cubicBezTo>
                  <a:cubicBezTo>
                    <a:pt x="9120" y="13302"/>
                    <a:pt x="10148" y="13184"/>
                    <a:pt x="11161" y="13184"/>
                  </a:cubicBezTo>
                  <a:cubicBezTo>
                    <a:pt x="12795" y="13184"/>
                    <a:pt x="14389" y="13491"/>
                    <a:pt x="14228" y="15092"/>
                  </a:cubicBezTo>
                  <a:cubicBezTo>
                    <a:pt x="14218" y="15168"/>
                    <a:pt x="14247" y="15235"/>
                    <a:pt x="14304" y="15274"/>
                  </a:cubicBezTo>
                  <a:cubicBezTo>
                    <a:pt x="14316" y="15344"/>
                    <a:pt x="14378" y="15386"/>
                    <a:pt x="14439" y="15386"/>
                  </a:cubicBezTo>
                  <a:cubicBezTo>
                    <a:pt x="14478" y="15386"/>
                    <a:pt x="14518" y="15369"/>
                    <a:pt x="14544" y="15331"/>
                  </a:cubicBezTo>
                  <a:cubicBezTo>
                    <a:pt x="14563" y="15302"/>
                    <a:pt x="14582" y="15264"/>
                    <a:pt x="14592" y="15235"/>
                  </a:cubicBezTo>
                  <a:cubicBezTo>
                    <a:pt x="14630" y="15197"/>
                    <a:pt x="14649" y="15149"/>
                    <a:pt x="14659" y="15092"/>
                  </a:cubicBezTo>
                  <a:cubicBezTo>
                    <a:pt x="15042" y="14268"/>
                    <a:pt x="15301" y="13377"/>
                    <a:pt x="15406" y="12467"/>
                  </a:cubicBezTo>
                  <a:cubicBezTo>
                    <a:pt x="15569" y="12860"/>
                    <a:pt x="15789" y="13233"/>
                    <a:pt x="16067" y="13568"/>
                  </a:cubicBezTo>
                  <a:cubicBezTo>
                    <a:pt x="16101" y="13603"/>
                    <a:pt x="16147" y="13619"/>
                    <a:pt x="16193" y="13619"/>
                  </a:cubicBezTo>
                  <a:cubicBezTo>
                    <a:pt x="16275" y="13619"/>
                    <a:pt x="16359" y="13568"/>
                    <a:pt x="16383" y="13482"/>
                  </a:cubicBezTo>
                  <a:cubicBezTo>
                    <a:pt x="16646" y="11738"/>
                    <a:pt x="18457" y="11405"/>
                    <a:pt x="19959" y="11405"/>
                  </a:cubicBezTo>
                  <a:cubicBezTo>
                    <a:pt x="20099" y="11405"/>
                    <a:pt x="20236" y="11408"/>
                    <a:pt x="20369" y="11413"/>
                  </a:cubicBezTo>
                  <a:cubicBezTo>
                    <a:pt x="20925" y="11431"/>
                    <a:pt x="21482" y="11454"/>
                    <a:pt x="22038" y="11454"/>
                  </a:cubicBezTo>
                  <a:cubicBezTo>
                    <a:pt x="22939" y="11454"/>
                    <a:pt x="23836" y="11395"/>
                    <a:pt x="24718" y="11164"/>
                  </a:cubicBezTo>
                  <a:cubicBezTo>
                    <a:pt x="26979" y="10570"/>
                    <a:pt x="28790" y="8826"/>
                    <a:pt x="28723" y="6374"/>
                  </a:cubicBezTo>
                  <a:cubicBezTo>
                    <a:pt x="28646" y="4026"/>
                    <a:pt x="27103" y="1718"/>
                    <a:pt x="25025" y="654"/>
                  </a:cubicBezTo>
                  <a:cubicBezTo>
                    <a:pt x="24140" y="201"/>
                    <a:pt x="23174" y="1"/>
                    <a:pt x="22199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194325" y="5176675"/>
              <a:ext cx="37625" cy="31275"/>
            </a:xfrm>
            <a:custGeom>
              <a:rect b="b" l="l" r="r" t="t"/>
              <a:pathLst>
                <a:path extrusionOk="0" h="1251" w="1505">
                  <a:moveTo>
                    <a:pt x="812" y="361"/>
                  </a:moveTo>
                  <a:cubicBezTo>
                    <a:pt x="856" y="361"/>
                    <a:pt x="900" y="375"/>
                    <a:pt x="939" y="406"/>
                  </a:cubicBezTo>
                  <a:cubicBezTo>
                    <a:pt x="1064" y="531"/>
                    <a:pt x="1064" y="732"/>
                    <a:pt x="930" y="847"/>
                  </a:cubicBezTo>
                  <a:cubicBezTo>
                    <a:pt x="873" y="883"/>
                    <a:pt x="809" y="900"/>
                    <a:pt x="746" y="900"/>
                  </a:cubicBezTo>
                  <a:cubicBezTo>
                    <a:pt x="639" y="900"/>
                    <a:pt x="532" y="851"/>
                    <a:pt x="460" y="761"/>
                  </a:cubicBezTo>
                  <a:cubicBezTo>
                    <a:pt x="441" y="732"/>
                    <a:pt x="422" y="703"/>
                    <a:pt x="412" y="665"/>
                  </a:cubicBezTo>
                  <a:cubicBezTo>
                    <a:pt x="470" y="646"/>
                    <a:pt x="508" y="607"/>
                    <a:pt x="537" y="560"/>
                  </a:cubicBezTo>
                  <a:cubicBezTo>
                    <a:pt x="579" y="455"/>
                    <a:pt x="696" y="361"/>
                    <a:pt x="812" y="361"/>
                  </a:cubicBezTo>
                  <a:close/>
                  <a:moveTo>
                    <a:pt x="810" y="0"/>
                  </a:moveTo>
                  <a:cubicBezTo>
                    <a:pt x="734" y="0"/>
                    <a:pt x="659" y="15"/>
                    <a:pt x="585" y="42"/>
                  </a:cubicBezTo>
                  <a:cubicBezTo>
                    <a:pt x="566" y="24"/>
                    <a:pt x="540" y="13"/>
                    <a:pt x="513" y="13"/>
                  </a:cubicBezTo>
                  <a:cubicBezTo>
                    <a:pt x="498" y="13"/>
                    <a:pt x="483" y="16"/>
                    <a:pt x="470" y="23"/>
                  </a:cubicBezTo>
                  <a:cubicBezTo>
                    <a:pt x="106" y="205"/>
                    <a:pt x="0" y="665"/>
                    <a:pt x="230" y="991"/>
                  </a:cubicBezTo>
                  <a:cubicBezTo>
                    <a:pt x="363" y="1164"/>
                    <a:pt x="560" y="1250"/>
                    <a:pt x="759" y="1250"/>
                  </a:cubicBezTo>
                  <a:cubicBezTo>
                    <a:pt x="934" y="1250"/>
                    <a:pt x="1111" y="1183"/>
                    <a:pt x="1246" y="1048"/>
                  </a:cubicBezTo>
                  <a:cubicBezTo>
                    <a:pt x="1505" y="751"/>
                    <a:pt x="1418" y="215"/>
                    <a:pt x="1054" y="52"/>
                  </a:cubicBezTo>
                  <a:cubicBezTo>
                    <a:pt x="975" y="17"/>
                    <a:pt x="892" y="0"/>
                    <a:pt x="810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3092525" y="5188025"/>
              <a:ext cx="35000" cy="29000"/>
            </a:xfrm>
            <a:custGeom>
              <a:rect b="b" l="l" r="r" t="t"/>
              <a:pathLst>
                <a:path extrusionOk="0" h="1160" w="1400">
                  <a:moveTo>
                    <a:pt x="739" y="347"/>
                  </a:moveTo>
                  <a:cubicBezTo>
                    <a:pt x="774" y="347"/>
                    <a:pt x="810" y="359"/>
                    <a:pt x="844" y="383"/>
                  </a:cubicBezTo>
                  <a:cubicBezTo>
                    <a:pt x="968" y="489"/>
                    <a:pt x="949" y="680"/>
                    <a:pt x="825" y="776"/>
                  </a:cubicBezTo>
                  <a:cubicBezTo>
                    <a:pt x="774" y="805"/>
                    <a:pt x="718" y="819"/>
                    <a:pt x="663" y="819"/>
                  </a:cubicBezTo>
                  <a:cubicBezTo>
                    <a:pt x="572" y="819"/>
                    <a:pt x="482" y="781"/>
                    <a:pt x="422" y="709"/>
                  </a:cubicBezTo>
                  <a:cubicBezTo>
                    <a:pt x="480" y="690"/>
                    <a:pt x="518" y="652"/>
                    <a:pt x="537" y="604"/>
                  </a:cubicBezTo>
                  <a:cubicBezTo>
                    <a:pt x="556" y="508"/>
                    <a:pt x="556" y="441"/>
                    <a:pt x="633" y="383"/>
                  </a:cubicBezTo>
                  <a:cubicBezTo>
                    <a:pt x="667" y="359"/>
                    <a:pt x="703" y="347"/>
                    <a:pt x="739" y="347"/>
                  </a:cubicBezTo>
                  <a:close/>
                  <a:moveTo>
                    <a:pt x="624" y="0"/>
                  </a:moveTo>
                  <a:cubicBezTo>
                    <a:pt x="240" y="58"/>
                    <a:pt x="1" y="450"/>
                    <a:pt x="135" y="814"/>
                  </a:cubicBezTo>
                  <a:cubicBezTo>
                    <a:pt x="224" y="1041"/>
                    <a:pt x="462" y="1160"/>
                    <a:pt x="698" y="1160"/>
                  </a:cubicBezTo>
                  <a:cubicBezTo>
                    <a:pt x="841" y="1160"/>
                    <a:pt x="984" y="1116"/>
                    <a:pt x="1093" y="1025"/>
                  </a:cubicBezTo>
                  <a:cubicBezTo>
                    <a:pt x="1400" y="738"/>
                    <a:pt x="1342" y="240"/>
                    <a:pt x="978" y="48"/>
                  </a:cubicBezTo>
                  <a:cubicBezTo>
                    <a:pt x="913" y="15"/>
                    <a:pt x="838" y="0"/>
                    <a:pt x="767" y="0"/>
                  </a:cubicBezTo>
                  <a:cubicBezTo>
                    <a:pt x="734" y="0"/>
                    <a:pt x="702" y="4"/>
                    <a:pt x="671" y="10"/>
                  </a:cubicBezTo>
                  <a:cubicBezTo>
                    <a:pt x="652" y="0"/>
                    <a:pt x="633" y="0"/>
                    <a:pt x="624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2985725" y="5195850"/>
              <a:ext cx="33550" cy="28625"/>
            </a:xfrm>
            <a:custGeom>
              <a:rect b="b" l="l" r="r" t="t"/>
              <a:pathLst>
                <a:path extrusionOk="0" h="1145" w="1342">
                  <a:moveTo>
                    <a:pt x="711" y="344"/>
                  </a:moveTo>
                  <a:cubicBezTo>
                    <a:pt x="723" y="344"/>
                    <a:pt x="735" y="346"/>
                    <a:pt x="747" y="348"/>
                  </a:cubicBezTo>
                  <a:cubicBezTo>
                    <a:pt x="891" y="377"/>
                    <a:pt x="929" y="569"/>
                    <a:pt x="872" y="684"/>
                  </a:cubicBezTo>
                  <a:cubicBezTo>
                    <a:pt x="805" y="784"/>
                    <a:pt x="695" y="838"/>
                    <a:pt x="583" y="838"/>
                  </a:cubicBezTo>
                  <a:cubicBezTo>
                    <a:pt x="535" y="838"/>
                    <a:pt x="487" y="828"/>
                    <a:pt x="441" y="808"/>
                  </a:cubicBezTo>
                  <a:cubicBezTo>
                    <a:pt x="364" y="779"/>
                    <a:pt x="307" y="712"/>
                    <a:pt x="287" y="626"/>
                  </a:cubicBezTo>
                  <a:lnTo>
                    <a:pt x="287" y="626"/>
                  </a:lnTo>
                  <a:cubicBezTo>
                    <a:pt x="310" y="637"/>
                    <a:pt x="334" y="643"/>
                    <a:pt x="357" y="643"/>
                  </a:cubicBezTo>
                  <a:cubicBezTo>
                    <a:pt x="411" y="643"/>
                    <a:pt x="462" y="613"/>
                    <a:pt x="489" y="559"/>
                  </a:cubicBezTo>
                  <a:cubicBezTo>
                    <a:pt x="532" y="463"/>
                    <a:pt x="599" y="344"/>
                    <a:pt x="711" y="344"/>
                  </a:cubicBezTo>
                  <a:close/>
                  <a:moveTo>
                    <a:pt x="717" y="1"/>
                  </a:moveTo>
                  <a:cubicBezTo>
                    <a:pt x="517" y="1"/>
                    <a:pt x="329" y="107"/>
                    <a:pt x="230" y="291"/>
                  </a:cubicBezTo>
                  <a:cubicBezTo>
                    <a:pt x="48" y="396"/>
                    <a:pt x="0" y="703"/>
                    <a:pt x="125" y="894"/>
                  </a:cubicBezTo>
                  <a:cubicBezTo>
                    <a:pt x="239" y="1064"/>
                    <a:pt x="426" y="1145"/>
                    <a:pt x="616" y="1145"/>
                  </a:cubicBezTo>
                  <a:cubicBezTo>
                    <a:pt x="791" y="1145"/>
                    <a:pt x="968" y="1076"/>
                    <a:pt x="1092" y="942"/>
                  </a:cubicBezTo>
                  <a:cubicBezTo>
                    <a:pt x="1341" y="655"/>
                    <a:pt x="1255" y="214"/>
                    <a:pt x="929" y="42"/>
                  </a:cubicBezTo>
                  <a:cubicBezTo>
                    <a:pt x="859" y="14"/>
                    <a:pt x="787" y="1"/>
                    <a:pt x="717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852775" y="5224575"/>
              <a:ext cx="38825" cy="31250"/>
            </a:xfrm>
            <a:custGeom>
              <a:rect b="b" l="l" r="r" t="t"/>
              <a:pathLst>
                <a:path extrusionOk="0" h="1250" w="1553">
                  <a:moveTo>
                    <a:pt x="846" y="323"/>
                  </a:moveTo>
                  <a:cubicBezTo>
                    <a:pt x="879" y="323"/>
                    <a:pt x="917" y="334"/>
                    <a:pt x="959" y="358"/>
                  </a:cubicBezTo>
                  <a:cubicBezTo>
                    <a:pt x="1122" y="454"/>
                    <a:pt x="1141" y="675"/>
                    <a:pt x="1016" y="809"/>
                  </a:cubicBezTo>
                  <a:cubicBezTo>
                    <a:pt x="941" y="890"/>
                    <a:pt x="838" y="931"/>
                    <a:pt x="733" y="931"/>
                  </a:cubicBezTo>
                  <a:cubicBezTo>
                    <a:pt x="652" y="931"/>
                    <a:pt x="570" y="907"/>
                    <a:pt x="499" y="857"/>
                  </a:cubicBezTo>
                  <a:cubicBezTo>
                    <a:pt x="451" y="818"/>
                    <a:pt x="403" y="770"/>
                    <a:pt x="384" y="713"/>
                  </a:cubicBezTo>
                  <a:lnTo>
                    <a:pt x="384" y="713"/>
                  </a:lnTo>
                  <a:cubicBezTo>
                    <a:pt x="409" y="731"/>
                    <a:pt x="437" y="740"/>
                    <a:pt x="466" y="740"/>
                  </a:cubicBezTo>
                  <a:cubicBezTo>
                    <a:pt x="526" y="740"/>
                    <a:pt x="585" y="701"/>
                    <a:pt x="605" y="636"/>
                  </a:cubicBezTo>
                  <a:cubicBezTo>
                    <a:pt x="635" y="498"/>
                    <a:pt x="709" y="323"/>
                    <a:pt x="846" y="323"/>
                  </a:cubicBezTo>
                  <a:close/>
                  <a:moveTo>
                    <a:pt x="875" y="0"/>
                  </a:moveTo>
                  <a:cubicBezTo>
                    <a:pt x="743" y="0"/>
                    <a:pt x="613" y="47"/>
                    <a:pt x="509" y="138"/>
                  </a:cubicBezTo>
                  <a:cubicBezTo>
                    <a:pt x="504" y="133"/>
                    <a:pt x="499" y="131"/>
                    <a:pt x="494" y="131"/>
                  </a:cubicBezTo>
                  <a:cubicBezTo>
                    <a:pt x="490" y="131"/>
                    <a:pt x="485" y="133"/>
                    <a:pt x="480" y="138"/>
                  </a:cubicBezTo>
                  <a:cubicBezTo>
                    <a:pt x="126" y="263"/>
                    <a:pt x="1" y="703"/>
                    <a:pt x="240" y="991"/>
                  </a:cubicBezTo>
                  <a:cubicBezTo>
                    <a:pt x="375" y="1163"/>
                    <a:pt x="571" y="1249"/>
                    <a:pt x="769" y="1249"/>
                  </a:cubicBezTo>
                  <a:cubicBezTo>
                    <a:pt x="966" y="1249"/>
                    <a:pt x="1165" y="1163"/>
                    <a:pt x="1304" y="991"/>
                  </a:cubicBezTo>
                  <a:cubicBezTo>
                    <a:pt x="1553" y="675"/>
                    <a:pt x="1438" y="196"/>
                    <a:pt x="1064" y="33"/>
                  </a:cubicBezTo>
                  <a:cubicBezTo>
                    <a:pt x="1003" y="11"/>
                    <a:pt x="939" y="0"/>
                    <a:pt x="875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770875" y="5224800"/>
              <a:ext cx="31150" cy="27875"/>
            </a:xfrm>
            <a:custGeom>
              <a:rect b="b" l="l" r="r" t="t"/>
              <a:pathLst>
                <a:path extrusionOk="0" h="1115" w="1246">
                  <a:moveTo>
                    <a:pt x="547" y="339"/>
                  </a:moveTo>
                  <a:cubicBezTo>
                    <a:pt x="596" y="339"/>
                    <a:pt x="647" y="350"/>
                    <a:pt x="690" y="369"/>
                  </a:cubicBezTo>
                  <a:cubicBezTo>
                    <a:pt x="853" y="436"/>
                    <a:pt x="834" y="627"/>
                    <a:pt x="700" y="733"/>
                  </a:cubicBezTo>
                  <a:cubicBezTo>
                    <a:pt x="647" y="774"/>
                    <a:pt x="581" y="797"/>
                    <a:pt x="521" y="797"/>
                  </a:cubicBezTo>
                  <a:cubicBezTo>
                    <a:pt x="440" y="797"/>
                    <a:pt x="367" y="755"/>
                    <a:pt x="345" y="656"/>
                  </a:cubicBezTo>
                  <a:cubicBezTo>
                    <a:pt x="326" y="570"/>
                    <a:pt x="326" y="484"/>
                    <a:pt x="365" y="416"/>
                  </a:cubicBezTo>
                  <a:cubicBezTo>
                    <a:pt x="393" y="388"/>
                    <a:pt x="432" y="359"/>
                    <a:pt x="470" y="349"/>
                  </a:cubicBezTo>
                  <a:cubicBezTo>
                    <a:pt x="494" y="343"/>
                    <a:pt x="520" y="339"/>
                    <a:pt x="547" y="339"/>
                  </a:cubicBezTo>
                  <a:close/>
                  <a:moveTo>
                    <a:pt x="531" y="1"/>
                  </a:moveTo>
                  <a:cubicBezTo>
                    <a:pt x="295" y="1"/>
                    <a:pt x="52" y="95"/>
                    <a:pt x="10" y="330"/>
                  </a:cubicBezTo>
                  <a:cubicBezTo>
                    <a:pt x="1" y="388"/>
                    <a:pt x="20" y="436"/>
                    <a:pt x="48" y="474"/>
                  </a:cubicBezTo>
                  <a:cubicBezTo>
                    <a:pt x="29" y="560"/>
                    <a:pt x="29" y="646"/>
                    <a:pt x="48" y="723"/>
                  </a:cubicBezTo>
                  <a:cubicBezTo>
                    <a:pt x="105" y="980"/>
                    <a:pt x="317" y="1114"/>
                    <a:pt x="543" y="1114"/>
                  </a:cubicBezTo>
                  <a:cubicBezTo>
                    <a:pt x="663" y="1114"/>
                    <a:pt x="786" y="1077"/>
                    <a:pt x="891" y="1001"/>
                  </a:cubicBezTo>
                  <a:cubicBezTo>
                    <a:pt x="1198" y="771"/>
                    <a:pt x="1246" y="311"/>
                    <a:pt x="901" y="91"/>
                  </a:cubicBezTo>
                  <a:cubicBezTo>
                    <a:pt x="809" y="34"/>
                    <a:pt x="671" y="1"/>
                    <a:pt x="53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2672675" y="5211725"/>
              <a:ext cx="38350" cy="34750"/>
            </a:xfrm>
            <a:custGeom>
              <a:rect b="b" l="l" r="r" t="t"/>
              <a:pathLst>
                <a:path extrusionOk="0" h="1390" w="1534">
                  <a:moveTo>
                    <a:pt x="794" y="344"/>
                  </a:moveTo>
                  <a:cubicBezTo>
                    <a:pt x="863" y="344"/>
                    <a:pt x="928" y="373"/>
                    <a:pt x="978" y="422"/>
                  </a:cubicBezTo>
                  <a:cubicBezTo>
                    <a:pt x="1131" y="604"/>
                    <a:pt x="1074" y="892"/>
                    <a:pt x="853" y="1007"/>
                  </a:cubicBezTo>
                  <a:cubicBezTo>
                    <a:pt x="797" y="1037"/>
                    <a:pt x="723" y="1054"/>
                    <a:pt x="650" y="1054"/>
                  </a:cubicBezTo>
                  <a:cubicBezTo>
                    <a:pt x="513" y="1054"/>
                    <a:pt x="373" y="993"/>
                    <a:pt x="336" y="844"/>
                  </a:cubicBezTo>
                  <a:cubicBezTo>
                    <a:pt x="317" y="777"/>
                    <a:pt x="326" y="710"/>
                    <a:pt x="346" y="642"/>
                  </a:cubicBezTo>
                  <a:cubicBezTo>
                    <a:pt x="359" y="646"/>
                    <a:pt x="373" y="648"/>
                    <a:pt x="387" y="648"/>
                  </a:cubicBezTo>
                  <a:cubicBezTo>
                    <a:pt x="442" y="648"/>
                    <a:pt x="495" y="619"/>
                    <a:pt x="518" y="566"/>
                  </a:cubicBezTo>
                  <a:cubicBezTo>
                    <a:pt x="575" y="470"/>
                    <a:pt x="614" y="393"/>
                    <a:pt x="719" y="355"/>
                  </a:cubicBezTo>
                  <a:cubicBezTo>
                    <a:pt x="744" y="348"/>
                    <a:pt x="769" y="344"/>
                    <a:pt x="794" y="344"/>
                  </a:cubicBezTo>
                  <a:close/>
                  <a:moveTo>
                    <a:pt x="798" y="0"/>
                  </a:moveTo>
                  <a:cubicBezTo>
                    <a:pt x="551" y="0"/>
                    <a:pt x="296" y="119"/>
                    <a:pt x="231" y="346"/>
                  </a:cubicBezTo>
                  <a:cubicBezTo>
                    <a:pt x="68" y="499"/>
                    <a:pt x="1" y="729"/>
                    <a:pt x="39" y="949"/>
                  </a:cubicBezTo>
                  <a:cubicBezTo>
                    <a:pt x="110" y="1244"/>
                    <a:pt x="387" y="1389"/>
                    <a:pt x="668" y="1389"/>
                  </a:cubicBezTo>
                  <a:cubicBezTo>
                    <a:pt x="807" y="1389"/>
                    <a:pt x="947" y="1354"/>
                    <a:pt x="1064" y="1284"/>
                  </a:cubicBezTo>
                  <a:cubicBezTo>
                    <a:pt x="1476" y="1035"/>
                    <a:pt x="1533" y="470"/>
                    <a:pt x="1198" y="135"/>
                  </a:cubicBezTo>
                  <a:cubicBezTo>
                    <a:pt x="1097" y="44"/>
                    <a:pt x="949" y="0"/>
                    <a:pt x="79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30"/>
          <p:cNvGrpSpPr/>
          <p:nvPr/>
        </p:nvGrpSpPr>
        <p:grpSpPr>
          <a:xfrm>
            <a:off x="5443275" y="4339850"/>
            <a:ext cx="314328" cy="248002"/>
            <a:chOff x="0" y="803700"/>
            <a:chExt cx="314328" cy="248002"/>
          </a:xfrm>
        </p:grpSpPr>
        <p:sp>
          <p:nvSpPr>
            <p:cNvPr id="307" name="Google Shape;307;p30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/>
          <p:nvPr/>
        </p:nvSpPr>
        <p:spPr>
          <a:xfrm flipH="1" rot="10800000">
            <a:off x="-1959600" y="2694025"/>
            <a:ext cx="1465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4" name="Google Shape;314;p31"/>
          <p:cNvGrpSpPr/>
          <p:nvPr/>
        </p:nvGrpSpPr>
        <p:grpSpPr>
          <a:xfrm>
            <a:off x="6776727" y="180658"/>
            <a:ext cx="1290512" cy="689639"/>
            <a:chOff x="2564650" y="5030125"/>
            <a:chExt cx="719750" cy="384650"/>
          </a:xfrm>
        </p:grpSpPr>
        <p:sp>
          <p:nvSpPr>
            <p:cNvPr id="315" name="Google Shape;315;p31"/>
            <p:cNvSpPr/>
            <p:nvPr/>
          </p:nvSpPr>
          <p:spPr>
            <a:xfrm>
              <a:off x="2564650" y="5030125"/>
              <a:ext cx="719750" cy="384650"/>
            </a:xfrm>
            <a:custGeom>
              <a:rect b="b" l="l" r="r" t="t"/>
              <a:pathLst>
                <a:path extrusionOk="0" h="15386" w="28790">
                  <a:moveTo>
                    <a:pt x="22018" y="470"/>
                  </a:moveTo>
                  <a:cubicBezTo>
                    <a:pt x="24745" y="470"/>
                    <a:pt x="27203" y="2140"/>
                    <a:pt x="28052" y="4975"/>
                  </a:cubicBezTo>
                  <a:cubicBezTo>
                    <a:pt x="28541" y="6632"/>
                    <a:pt x="28253" y="8395"/>
                    <a:pt x="26921" y="9564"/>
                  </a:cubicBezTo>
                  <a:cubicBezTo>
                    <a:pt x="25580" y="10742"/>
                    <a:pt x="23750" y="11030"/>
                    <a:pt x="22026" y="11030"/>
                  </a:cubicBezTo>
                  <a:cubicBezTo>
                    <a:pt x="22006" y="11030"/>
                    <a:pt x="21986" y="11030"/>
                    <a:pt x="21965" y="11030"/>
                  </a:cubicBezTo>
                  <a:cubicBezTo>
                    <a:pt x="21427" y="11030"/>
                    <a:pt x="20800" y="10997"/>
                    <a:pt x="20158" y="10997"/>
                  </a:cubicBezTo>
                  <a:cubicBezTo>
                    <a:pt x="18426" y="10997"/>
                    <a:pt x="16587" y="11234"/>
                    <a:pt x="16096" y="12984"/>
                  </a:cubicBezTo>
                  <a:cubicBezTo>
                    <a:pt x="15847" y="12620"/>
                    <a:pt x="15665" y="12208"/>
                    <a:pt x="15559" y="11767"/>
                  </a:cubicBezTo>
                  <a:cubicBezTo>
                    <a:pt x="15540" y="11719"/>
                    <a:pt x="15511" y="11681"/>
                    <a:pt x="15463" y="11662"/>
                  </a:cubicBezTo>
                  <a:cubicBezTo>
                    <a:pt x="15511" y="10120"/>
                    <a:pt x="15176" y="8606"/>
                    <a:pt x="14486" y="7226"/>
                  </a:cubicBezTo>
                  <a:cubicBezTo>
                    <a:pt x="14496" y="7217"/>
                    <a:pt x="14496" y="7207"/>
                    <a:pt x="14496" y="7198"/>
                  </a:cubicBezTo>
                  <a:cubicBezTo>
                    <a:pt x="14467" y="3979"/>
                    <a:pt x="17188" y="1583"/>
                    <a:pt x="20110" y="740"/>
                  </a:cubicBezTo>
                  <a:cubicBezTo>
                    <a:pt x="20749" y="558"/>
                    <a:pt x="21391" y="470"/>
                    <a:pt x="22018" y="470"/>
                  </a:cubicBezTo>
                  <a:close/>
                  <a:moveTo>
                    <a:pt x="6711" y="2584"/>
                  </a:moveTo>
                  <a:cubicBezTo>
                    <a:pt x="9156" y="2584"/>
                    <a:pt x="11539" y="3865"/>
                    <a:pt x="13088" y="5751"/>
                  </a:cubicBezTo>
                  <a:cubicBezTo>
                    <a:pt x="15087" y="8200"/>
                    <a:pt x="15529" y="11394"/>
                    <a:pt x="14625" y="14341"/>
                  </a:cubicBezTo>
                  <a:lnTo>
                    <a:pt x="14625" y="14341"/>
                  </a:lnTo>
                  <a:cubicBezTo>
                    <a:pt x="14309" y="13033"/>
                    <a:pt x="12704" y="12817"/>
                    <a:pt x="11249" y="12817"/>
                  </a:cubicBezTo>
                  <a:cubicBezTo>
                    <a:pt x="10579" y="12817"/>
                    <a:pt x="9942" y="12863"/>
                    <a:pt x="9476" y="12869"/>
                  </a:cubicBezTo>
                  <a:cubicBezTo>
                    <a:pt x="9368" y="12871"/>
                    <a:pt x="9259" y="12872"/>
                    <a:pt x="9149" y="12872"/>
                  </a:cubicBezTo>
                  <a:cubicBezTo>
                    <a:pt x="6308" y="12872"/>
                    <a:pt x="3040" y="12246"/>
                    <a:pt x="1601" y="9497"/>
                  </a:cubicBezTo>
                  <a:cubicBezTo>
                    <a:pt x="97" y="6613"/>
                    <a:pt x="2348" y="3365"/>
                    <a:pt x="5289" y="2733"/>
                  </a:cubicBezTo>
                  <a:cubicBezTo>
                    <a:pt x="5762" y="2632"/>
                    <a:pt x="6238" y="2584"/>
                    <a:pt x="6711" y="2584"/>
                  </a:cubicBezTo>
                  <a:close/>
                  <a:moveTo>
                    <a:pt x="22199" y="1"/>
                  </a:moveTo>
                  <a:cubicBezTo>
                    <a:pt x="20662" y="1"/>
                    <a:pt x="19102" y="497"/>
                    <a:pt x="17801" y="1277"/>
                  </a:cubicBezTo>
                  <a:cubicBezTo>
                    <a:pt x="15856" y="2427"/>
                    <a:pt x="14122" y="4467"/>
                    <a:pt x="14285" y="6824"/>
                  </a:cubicBezTo>
                  <a:cubicBezTo>
                    <a:pt x="12973" y="4438"/>
                    <a:pt x="10635" y="2609"/>
                    <a:pt x="7703" y="2225"/>
                  </a:cubicBezTo>
                  <a:cubicBezTo>
                    <a:pt x="7390" y="2184"/>
                    <a:pt x="7074" y="2164"/>
                    <a:pt x="6761" y="2164"/>
                  </a:cubicBezTo>
                  <a:cubicBezTo>
                    <a:pt x="4375" y="2164"/>
                    <a:pt x="2075" y="3350"/>
                    <a:pt x="1093" y="5636"/>
                  </a:cubicBezTo>
                  <a:cubicBezTo>
                    <a:pt x="1" y="8184"/>
                    <a:pt x="1323" y="10771"/>
                    <a:pt x="3603" y="12112"/>
                  </a:cubicBezTo>
                  <a:cubicBezTo>
                    <a:pt x="5031" y="12955"/>
                    <a:pt x="6717" y="13243"/>
                    <a:pt x="8355" y="13300"/>
                  </a:cubicBezTo>
                  <a:cubicBezTo>
                    <a:pt x="8396" y="13301"/>
                    <a:pt x="8439" y="13302"/>
                    <a:pt x="8484" y="13302"/>
                  </a:cubicBezTo>
                  <a:cubicBezTo>
                    <a:pt x="9120" y="13302"/>
                    <a:pt x="10148" y="13184"/>
                    <a:pt x="11161" y="13184"/>
                  </a:cubicBezTo>
                  <a:cubicBezTo>
                    <a:pt x="12795" y="13184"/>
                    <a:pt x="14389" y="13491"/>
                    <a:pt x="14228" y="15092"/>
                  </a:cubicBezTo>
                  <a:cubicBezTo>
                    <a:pt x="14218" y="15168"/>
                    <a:pt x="14247" y="15235"/>
                    <a:pt x="14304" y="15274"/>
                  </a:cubicBezTo>
                  <a:cubicBezTo>
                    <a:pt x="14316" y="15344"/>
                    <a:pt x="14378" y="15386"/>
                    <a:pt x="14439" y="15386"/>
                  </a:cubicBezTo>
                  <a:cubicBezTo>
                    <a:pt x="14478" y="15386"/>
                    <a:pt x="14518" y="15369"/>
                    <a:pt x="14544" y="15331"/>
                  </a:cubicBezTo>
                  <a:cubicBezTo>
                    <a:pt x="14563" y="15302"/>
                    <a:pt x="14582" y="15264"/>
                    <a:pt x="14592" y="15235"/>
                  </a:cubicBezTo>
                  <a:cubicBezTo>
                    <a:pt x="14630" y="15197"/>
                    <a:pt x="14649" y="15149"/>
                    <a:pt x="14659" y="15092"/>
                  </a:cubicBezTo>
                  <a:cubicBezTo>
                    <a:pt x="15042" y="14268"/>
                    <a:pt x="15301" y="13377"/>
                    <a:pt x="15406" y="12467"/>
                  </a:cubicBezTo>
                  <a:cubicBezTo>
                    <a:pt x="15569" y="12860"/>
                    <a:pt x="15789" y="13233"/>
                    <a:pt x="16067" y="13568"/>
                  </a:cubicBezTo>
                  <a:cubicBezTo>
                    <a:pt x="16101" y="13603"/>
                    <a:pt x="16147" y="13619"/>
                    <a:pt x="16193" y="13619"/>
                  </a:cubicBezTo>
                  <a:cubicBezTo>
                    <a:pt x="16275" y="13619"/>
                    <a:pt x="16359" y="13568"/>
                    <a:pt x="16383" y="13482"/>
                  </a:cubicBezTo>
                  <a:cubicBezTo>
                    <a:pt x="16646" y="11738"/>
                    <a:pt x="18457" y="11405"/>
                    <a:pt x="19959" y="11405"/>
                  </a:cubicBezTo>
                  <a:cubicBezTo>
                    <a:pt x="20099" y="11405"/>
                    <a:pt x="20236" y="11408"/>
                    <a:pt x="20369" y="11413"/>
                  </a:cubicBezTo>
                  <a:cubicBezTo>
                    <a:pt x="20925" y="11431"/>
                    <a:pt x="21482" y="11454"/>
                    <a:pt x="22038" y="11454"/>
                  </a:cubicBezTo>
                  <a:cubicBezTo>
                    <a:pt x="22939" y="11454"/>
                    <a:pt x="23836" y="11395"/>
                    <a:pt x="24718" y="11164"/>
                  </a:cubicBezTo>
                  <a:cubicBezTo>
                    <a:pt x="26979" y="10570"/>
                    <a:pt x="28790" y="8826"/>
                    <a:pt x="28723" y="6374"/>
                  </a:cubicBezTo>
                  <a:cubicBezTo>
                    <a:pt x="28646" y="4026"/>
                    <a:pt x="27103" y="1718"/>
                    <a:pt x="25025" y="654"/>
                  </a:cubicBezTo>
                  <a:cubicBezTo>
                    <a:pt x="24140" y="201"/>
                    <a:pt x="23174" y="1"/>
                    <a:pt x="22199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3194325" y="5176675"/>
              <a:ext cx="37625" cy="31275"/>
            </a:xfrm>
            <a:custGeom>
              <a:rect b="b" l="l" r="r" t="t"/>
              <a:pathLst>
                <a:path extrusionOk="0" h="1251" w="1505">
                  <a:moveTo>
                    <a:pt x="812" y="361"/>
                  </a:moveTo>
                  <a:cubicBezTo>
                    <a:pt x="856" y="361"/>
                    <a:pt x="900" y="375"/>
                    <a:pt x="939" y="406"/>
                  </a:cubicBezTo>
                  <a:cubicBezTo>
                    <a:pt x="1064" y="531"/>
                    <a:pt x="1064" y="732"/>
                    <a:pt x="930" y="847"/>
                  </a:cubicBezTo>
                  <a:cubicBezTo>
                    <a:pt x="873" y="883"/>
                    <a:pt x="809" y="900"/>
                    <a:pt x="746" y="900"/>
                  </a:cubicBezTo>
                  <a:cubicBezTo>
                    <a:pt x="639" y="900"/>
                    <a:pt x="532" y="851"/>
                    <a:pt x="460" y="761"/>
                  </a:cubicBezTo>
                  <a:cubicBezTo>
                    <a:pt x="441" y="732"/>
                    <a:pt x="422" y="703"/>
                    <a:pt x="412" y="665"/>
                  </a:cubicBezTo>
                  <a:cubicBezTo>
                    <a:pt x="470" y="646"/>
                    <a:pt x="508" y="607"/>
                    <a:pt x="537" y="560"/>
                  </a:cubicBezTo>
                  <a:cubicBezTo>
                    <a:pt x="579" y="455"/>
                    <a:pt x="696" y="361"/>
                    <a:pt x="812" y="361"/>
                  </a:cubicBezTo>
                  <a:close/>
                  <a:moveTo>
                    <a:pt x="810" y="0"/>
                  </a:moveTo>
                  <a:cubicBezTo>
                    <a:pt x="734" y="0"/>
                    <a:pt x="659" y="15"/>
                    <a:pt x="585" y="42"/>
                  </a:cubicBezTo>
                  <a:cubicBezTo>
                    <a:pt x="566" y="24"/>
                    <a:pt x="540" y="13"/>
                    <a:pt x="513" y="13"/>
                  </a:cubicBezTo>
                  <a:cubicBezTo>
                    <a:pt x="498" y="13"/>
                    <a:pt x="483" y="16"/>
                    <a:pt x="470" y="23"/>
                  </a:cubicBezTo>
                  <a:cubicBezTo>
                    <a:pt x="106" y="205"/>
                    <a:pt x="0" y="665"/>
                    <a:pt x="230" y="991"/>
                  </a:cubicBezTo>
                  <a:cubicBezTo>
                    <a:pt x="363" y="1164"/>
                    <a:pt x="560" y="1250"/>
                    <a:pt x="759" y="1250"/>
                  </a:cubicBezTo>
                  <a:cubicBezTo>
                    <a:pt x="934" y="1250"/>
                    <a:pt x="1111" y="1183"/>
                    <a:pt x="1246" y="1048"/>
                  </a:cubicBezTo>
                  <a:cubicBezTo>
                    <a:pt x="1505" y="751"/>
                    <a:pt x="1418" y="215"/>
                    <a:pt x="1054" y="52"/>
                  </a:cubicBezTo>
                  <a:cubicBezTo>
                    <a:pt x="975" y="17"/>
                    <a:pt x="892" y="0"/>
                    <a:pt x="810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3092525" y="5188025"/>
              <a:ext cx="35000" cy="29000"/>
            </a:xfrm>
            <a:custGeom>
              <a:rect b="b" l="l" r="r" t="t"/>
              <a:pathLst>
                <a:path extrusionOk="0" h="1160" w="1400">
                  <a:moveTo>
                    <a:pt x="739" y="347"/>
                  </a:moveTo>
                  <a:cubicBezTo>
                    <a:pt x="774" y="347"/>
                    <a:pt x="810" y="359"/>
                    <a:pt x="844" y="383"/>
                  </a:cubicBezTo>
                  <a:cubicBezTo>
                    <a:pt x="968" y="489"/>
                    <a:pt x="949" y="680"/>
                    <a:pt x="825" y="776"/>
                  </a:cubicBezTo>
                  <a:cubicBezTo>
                    <a:pt x="774" y="805"/>
                    <a:pt x="718" y="819"/>
                    <a:pt x="663" y="819"/>
                  </a:cubicBezTo>
                  <a:cubicBezTo>
                    <a:pt x="572" y="819"/>
                    <a:pt x="482" y="781"/>
                    <a:pt x="422" y="709"/>
                  </a:cubicBezTo>
                  <a:cubicBezTo>
                    <a:pt x="480" y="690"/>
                    <a:pt x="518" y="652"/>
                    <a:pt x="537" y="604"/>
                  </a:cubicBezTo>
                  <a:cubicBezTo>
                    <a:pt x="556" y="508"/>
                    <a:pt x="556" y="441"/>
                    <a:pt x="633" y="383"/>
                  </a:cubicBezTo>
                  <a:cubicBezTo>
                    <a:pt x="667" y="359"/>
                    <a:pt x="703" y="347"/>
                    <a:pt x="739" y="347"/>
                  </a:cubicBezTo>
                  <a:close/>
                  <a:moveTo>
                    <a:pt x="624" y="0"/>
                  </a:moveTo>
                  <a:cubicBezTo>
                    <a:pt x="240" y="58"/>
                    <a:pt x="1" y="450"/>
                    <a:pt x="135" y="814"/>
                  </a:cubicBezTo>
                  <a:cubicBezTo>
                    <a:pt x="224" y="1041"/>
                    <a:pt x="462" y="1160"/>
                    <a:pt x="698" y="1160"/>
                  </a:cubicBezTo>
                  <a:cubicBezTo>
                    <a:pt x="841" y="1160"/>
                    <a:pt x="984" y="1116"/>
                    <a:pt x="1093" y="1025"/>
                  </a:cubicBezTo>
                  <a:cubicBezTo>
                    <a:pt x="1400" y="738"/>
                    <a:pt x="1342" y="240"/>
                    <a:pt x="978" y="48"/>
                  </a:cubicBezTo>
                  <a:cubicBezTo>
                    <a:pt x="913" y="15"/>
                    <a:pt x="838" y="0"/>
                    <a:pt x="767" y="0"/>
                  </a:cubicBezTo>
                  <a:cubicBezTo>
                    <a:pt x="734" y="0"/>
                    <a:pt x="702" y="4"/>
                    <a:pt x="671" y="10"/>
                  </a:cubicBezTo>
                  <a:cubicBezTo>
                    <a:pt x="652" y="0"/>
                    <a:pt x="633" y="0"/>
                    <a:pt x="624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2985725" y="5195850"/>
              <a:ext cx="33550" cy="28625"/>
            </a:xfrm>
            <a:custGeom>
              <a:rect b="b" l="l" r="r" t="t"/>
              <a:pathLst>
                <a:path extrusionOk="0" h="1145" w="1342">
                  <a:moveTo>
                    <a:pt x="711" y="344"/>
                  </a:moveTo>
                  <a:cubicBezTo>
                    <a:pt x="723" y="344"/>
                    <a:pt x="735" y="346"/>
                    <a:pt x="747" y="348"/>
                  </a:cubicBezTo>
                  <a:cubicBezTo>
                    <a:pt x="891" y="377"/>
                    <a:pt x="929" y="569"/>
                    <a:pt x="872" y="684"/>
                  </a:cubicBezTo>
                  <a:cubicBezTo>
                    <a:pt x="805" y="784"/>
                    <a:pt x="695" y="838"/>
                    <a:pt x="583" y="838"/>
                  </a:cubicBezTo>
                  <a:cubicBezTo>
                    <a:pt x="535" y="838"/>
                    <a:pt x="487" y="828"/>
                    <a:pt x="441" y="808"/>
                  </a:cubicBezTo>
                  <a:cubicBezTo>
                    <a:pt x="364" y="779"/>
                    <a:pt x="307" y="712"/>
                    <a:pt x="287" y="626"/>
                  </a:cubicBezTo>
                  <a:lnTo>
                    <a:pt x="287" y="626"/>
                  </a:lnTo>
                  <a:cubicBezTo>
                    <a:pt x="310" y="637"/>
                    <a:pt x="334" y="643"/>
                    <a:pt x="357" y="643"/>
                  </a:cubicBezTo>
                  <a:cubicBezTo>
                    <a:pt x="411" y="643"/>
                    <a:pt x="462" y="613"/>
                    <a:pt x="489" y="559"/>
                  </a:cubicBezTo>
                  <a:cubicBezTo>
                    <a:pt x="532" y="463"/>
                    <a:pt x="599" y="344"/>
                    <a:pt x="711" y="344"/>
                  </a:cubicBezTo>
                  <a:close/>
                  <a:moveTo>
                    <a:pt x="717" y="1"/>
                  </a:moveTo>
                  <a:cubicBezTo>
                    <a:pt x="517" y="1"/>
                    <a:pt x="329" y="107"/>
                    <a:pt x="230" y="291"/>
                  </a:cubicBezTo>
                  <a:cubicBezTo>
                    <a:pt x="48" y="396"/>
                    <a:pt x="0" y="703"/>
                    <a:pt x="125" y="894"/>
                  </a:cubicBezTo>
                  <a:cubicBezTo>
                    <a:pt x="239" y="1064"/>
                    <a:pt x="426" y="1145"/>
                    <a:pt x="616" y="1145"/>
                  </a:cubicBezTo>
                  <a:cubicBezTo>
                    <a:pt x="791" y="1145"/>
                    <a:pt x="968" y="1076"/>
                    <a:pt x="1092" y="942"/>
                  </a:cubicBezTo>
                  <a:cubicBezTo>
                    <a:pt x="1341" y="655"/>
                    <a:pt x="1255" y="214"/>
                    <a:pt x="929" y="42"/>
                  </a:cubicBezTo>
                  <a:cubicBezTo>
                    <a:pt x="859" y="14"/>
                    <a:pt x="787" y="1"/>
                    <a:pt x="717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2852775" y="5224575"/>
              <a:ext cx="38825" cy="31250"/>
            </a:xfrm>
            <a:custGeom>
              <a:rect b="b" l="l" r="r" t="t"/>
              <a:pathLst>
                <a:path extrusionOk="0" h="1250" w="1553">
                  <a:moveTo>
                    <a:pt x="846" y="323"/>
                  </a:moveTo>
                  <a:cubicBezTo>
                    <a:pt x="879" y="323"/>
                    <a:pt x="917" y="334"/>
                    <a:pt x="959" y="358"/>
                  </a:cubicBezTo>
                  <a:cubicBezTo>
                    <a:pt x="1122" y="454"/>
                    <a:pt x="1141" y="675"/>
                    <a:pt x="1016" y="809"/>
                  </a:cubicBezTo>
                  <a:cubicBezTo>
                    <a:pt x="941" y="890"/>
                    <a:pt x="838" y="931"/>
                    <a:pt x="733" y="931"/>
                  </a:cubicBezTo>
                  <a:cubicBezTo>
                    <a:pt x="652" y="931"/>
                    <a:pt x="570" y="907"/>
                    <a:pt x="499" y="857"/>
                  </a:cubicBezTo>
                  <a:cubicBezTo>
                    <a:pt x="451" y="818"/>
                    <a:pt x="403" y="770"/>
                    <a:pt x="384" y="713"/>
                  </a:cubicBezTo>
                  <a:lnTo>
                    <a:pt x="384" y="713"/>
                  </a:lnTo>
                  <a:cubicBezTo>
                    <a:pt x="409" y="731"/>
                    <a:pt x="437" y="740"/>
                    <a:pt x="466" y="740"/>
                  </a:cubicBezTo>
                  <a:cubicBezTo>
                    <a:pt x="526" y="740"/>
                    <a:pt x="585" y="701"/>
                    <a:pt x="605" y="636"/>
                  </a:cubicBezTo>
                  <a:cubicBezTo>
                    <a:pt x="635" y="498"/>
                    <a:pt x="709" y="323"/>
                    <a:pt x="846" y="323"/>
                  </a:cubicBezTo>
                  <a:close/>
                  <a:moveTo>
                    <a:pt x="875" y="0"/>
                  </a:moveTo>
                  <a:cubicBezTo>
                    <a:pt x="743" y="0"/>
                    <a:pt x="613" y="47"/>
                    <a:pt x="509" y="138"/>
                  </a:cubicBezTo>
                  <a:cubicBezTo>
                    <a:pt x="504" y="133"/>
                    <a:pt x="499" y="131"/>
                    <a:pt x="494" y="131"/>
                  </a:cubicBezTo>
                  <a:cubicBezTo>
                    <a:pt x="490" y="131"/>
                    <a:pt x="485" y="133"/>
                    <a:pt x="480" y="138"/>
                  </a:cubicBezTo>
                  <a:cubicBezTo>
                    <a:pt x="126" y="263"/>
                    <a:pt x="1" y="703"/>
                    <a:pt x="240" y="991"/>
                  </a:cubicBezTo>
                  <a:cubicBezTo>
                    <a:pt x="375" y="1163"/>
                    <a:pt x="571" y="1249"/>
                    <a:pt x="769" y="1249"/>
                  </a:cubicBezTo>
                  <a:cubicBezTo>
                    <a:pt x="966" y="1249"/>
                    <a:pt x="1165" y="1163"/>
                    <a:pt x="1304" y="991"/>
                  </a:cubicBezTo>
                  <a:cubicBezTo>
                    <a:pt x="1553" y="675"/>
                    <a:pt x="1438" y="196"/>
                    <a:pt x="1064" y="33"/>
                  </a:cubicBezTo>
                  <a:cubicBezTo>
                    <a:pt x="1003" y="11"/>
                    <a:pt x="939" y="0"/>
                    <a:pt x="875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2770875" y="5224800"/>
              <a:ext cx="31150" cy="27875"/>
            </a:xfrm>
            <a:custGeom>
              <a:rect b="b" l="l" r="r" t="t"/>
              <a:pathLst>
                <a:path extrusionOk="0" h="1115" w="1246">
                  <a:moveTo>
                    <a:pt x="547" y="339"/>
                  </a:moveTo>
                  <a:cubicBezTo>
                    <a:pt x="596" y="339"/>
                    <a:pt x="647" y="350"/>
                    <a:pt x="690" y="369"/>
                  </a:cubicBezTo>
                  <a:cubicBezTo>
                    <a:pt x="853" y="436"/>
                    <a:pt x="834" y="627"/>
                    <a:pt x="700" y="733"/>
                  </a:cubicBezTo>
                  <a:cubicBezTo>
                    <a:pt x="647" y="774"/>
                    <a:pt x="581" y="797"/>
                    <a:pt x="521" y="797"/>
                  </a:cubicBezTo>
                  <a:cubicBezTo>
                    <a:pt x="440" y="797"/>
                    <a:pt x="367" y="755"/>
                    <a:pt x="345" y="656"/>
                  </a:cubicBezTo>
                  <a:cubicBezTo>
                    <a:pt x="326" y="570"/>
                    <a:pt x="326" y="484"/>
                    <a:pt x="365" y="416"/>
                  </a:cubicBezTo>
                  <a:cubicBezTo>
                    <a:pt x="393" y="388"/>
                    <a:pt x="432" y="359"/>
                    <a:pt x="470" y="349"/>
                  </a:cubicBezTo>
                  <a:cubicBezTo>
                    <a:pt x="494" y="343"/>
                    <a:pt x="520" y="339"/>
                    <a:pt x="547" y="339"/>
                  </a:cubicBezTo>
                  <a:close/>
                  <a:moveTo>
                    <a:pt x="531" y="1"/>
                  </a:moveTo>
                  <a:cubicBezTo>
                    <a:pt x="295" y="1"/>
                    <a:pt x="52" y="95"/>
                    <a:pt x="10" y="330"/>
                  </a:cubicBezTo>
                  <a:cubicBezTo>
                    <a:pt x="1" y="388"/>
                    <a:pt x="20" y="436"/>
                    <a:pt x="48" y="474"/>
                  </a:cubicBezTo>
                  <a:cubicBezTo>
                    <a:pt x="29" y="560"/>
                    <a:pt x="29" y="646"/>
                    <a:pt x="48" y="723"/>
                  </a:cubicBezTo>
                  <a:cubicBezTo>
                    <a:pt x="105" y="980"/>
                    <a:pt x="317" y="1114"/>
                    <a:pt x="543" y="1114"/>
                  </a:cubicBezTo>
                  <a:cubicBezTo>
                    <a:pt x="663" y="1114"/>
                    <a:pt x="786" y="1077"/>
                    <a:pt x="891" y="1001"/>
                  </a:cubicBezTo>
                  <a:cubicBezTo>
                    <a:pt x="1198" y="771"/>
                    <a:pt x="1246" y="311"/>
                    <a:pt x="901" y="91"/>
                  </a:cubicBezTo>
                  <a:cubicBezTo>
                    <a:pt x="809" y="34"/>
                    <a:pt x="671" y="1"/>
                    <a:pt x="53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2672675" y="5211725"/>
              <a:ext cx="38350" cy="34750"/>
            </a:xfrm>
            <a:custGeom>
              <a:rect b="b" l="l" r="r" t="t"/>
              <a:pathLst>
                <a:path extrusionOk="0" h="1390" w="1534">
                  <a:moveTo>
                    <a:pt x="794" y="344"/>
                  </a:moveTo>
                  <a:cubicBezTo>
                    <a:pt x="863" y="344"/>
                    <a:pt x="928" y="373"/>
                    <a:pt x="978" y="422"/>
                  </a:cubicBezTo>
                  <a:cubicBezTo>
                    <a:pt x="1131" y="604"/>
                    <a:pt x="1074" y="892"/>
                    <a:pt x="853" y="1007"/>
                  </a:cubicBezTo>
                  <a:cubicBezTo>
                    <a:pt x="797" y="1037"/>
                    <a:pt x="723" y="1054"/>
                    <a:pt x="650" y="1054"/>
                  </a:cubicBezTo>
                  <a:cubicBezTo>
                    <a:pt x="513" y="1054"/>
                    <a:pt x="373" y="993"/>
                    <a:pt x="336" y="844"/>
                  </a:cubicBezTo>
                  <a:cubicBezTo>
                    <a:pt x="317" y="777"/>
                    <a:pt x="326" y="710"/>
                    <a:pt x="346" y="642"/>
                  </a:cubicBezTo>
                  <a:cubicBezTo>
                    <a:pt x="359" y="646"/>
                    <a:pt x="373" y="648"/>
                    <a:pt x="387" y="648"/>
                  </a:cubicBezTo>
                  <a:cubicBezTo>
                    <a:pt x="442" y="648"/>
                    <a:pt x="495" y="619"/>
                    <a:pt x="518" y="566"/>
                  </a:cubicBezTo>
                  <a:cubicBezTo>
                    <a:pt x="575" y="470"/>
                    <a:pt x="614" y="393"/>
                    <a:pt x="719" y="355"/>
                  </a:cubicBezTo>
                  <a:cubicBezTo>
                    <a:pt x="744" y="348"/>
                    <a:pt x="769" y="344"/>
                    <a:pt x="794" y="344"/>
                  </a:cubicBezTo>
                  <a:close/>
                  <a:moveTo>
                    <a:pt x="798" y="0"/>
                  </a:moveTo>
                  <a:cubicBezTo>
                    <a:pt x="551" y="0"/>
                    <a:pt x="296" y="119"/>
                    <a:pt x="231" y="346"/>
                  </a:cubicBezTo>
                  <a:cubicBezTo>
                    <a:pt x="68" y="499"/>
                    <a:pt x="1" y="729"/>
                    <a:pt x="39" y="949"/>
                  </a:cubicBezTo>
                  <a:cubicBezTo>
                    <a:pt x="110" y="1244"/>
                    <a:pt x="387" y="1389"/>
                    <a:pt x="668" y="1389"/>
                  </a:cubicBezTo>
                  <a:cubicBezTo>
                    <a:pt x="807" y="1389"/>
                    <a:pt x="947" y="1354"/>
                    <a:pt x="1064" y="1284"/>
                  </a:cubicBezTo>
                  <a:cubicBezTo>
                    <a:pt x="1476" y="1035"/>
                    <a:pt x="1533" y="470"/>
                    <a:pt x="1198" y="135"/>
                  </a:cubicBezTo>
                  <a:cubicBezTo>
                    <a:pt x="1097" y="44"/>
                    <a:pt x="949" y="0"/>
                    <a:pt x="79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31"/>
          <p:cNvGrpSpPr/>
          <p:nvPr/>
        </p:nvGrpSpPr>
        <p:grpSpPr>
          <a:xfrm>
            <a:off x="748003" y="3971464"/>
            <a:ext cx="397239" cy="369882"/>
            <a:chOff x="4881650" y="2300800"/>
            <a:chExt cx="211275" cy="196725"/>
          </a:xfrm>
        </p:grpSpPr>
        <p:sp>
          <p:nvSpPr>
            <p:cNvPr id="323" name="Google Shape;323;p31"/>
            <p:cNvSpPr/>
            <p:nvPr/>
          </p:nvSpPr>
          <p:spPr>
            <a:xfrm>
              <a:off x="4885175" y="2302075"/>
              <a:ext cx="199850" cy="195450"/>
            </a:xfrm>
            <a:custGeom>
              <a:rect b="b" l="l" r="r" t="t"/>
              <a:pathLst>
                <a:path extrusionOk="0" h="7818" w="7994">
                  <a:moveTo>
                    <a:pt x="3826" y="0"/>
                  </a:moveTo>
                  <a:cubicBezTo>
                    <a:pt x="3558" y="0"/>
                    <a:pt x="3302" y="155"/>
                    <a:pt x="3203" y="513"/>
                  </a:cubicBezTo>
                  <a:cubicBezTo>
                    <a:pt x="3030" y="1136"/>
                    <a:pt x="2848" y="1758"/>
                    <a:pt x="2666" y="2381"/>
                  </a:cubicBezTo>
                  <a:cubicBezTo>
                    <a:pt x="2627" y="2382"/>
                    <a:pt x="2588" y="2382"/>
                    <a:pt x="2549" y="2382"/>
                  </a:cubicBezTo>
                  <a:cubicBezTo>
                    <a:pt x="2205" y="2382"/>
                    <a:pt x="1861" y="2345"/>
                    <a:pt x="1517" y="2285"/>
                  </a:cubicBezTo>
                  <a:cubicBezTo>
                    <a:pt x="1431" y="2228"/>
                    <a:pt x="1325" y="2189"/>
                    <a:pt x="1220" y="2180"/>
                  </a:cubicBezTo>
                  <a:lnTo>
                    <a:pt x="894" y="2141"/>
                  </a:lnTo>
                  <a:cubicBezTo>
                    <a:pt x="864" y="2138"/>
                    <a:pt x="835" y="2136"/>
                    <a:pt x="807" y="2136"/>
                  </a:cubicBezTo>
                  <a:cubicBezTo>
                    <a:pt x="64" y="2136"/>
                    <a:pt x="1" y="3319"/>
                    <a:pt x="702" y="3540"/>
                  </a:cubicBezTo>
                  <a:lnTo>
                    <a:pt x="770" y="3559"/>
                  </a:lnTo>
                  <a:cubicBezTo>
                    <a:pt x="1143" y="3962"/>
                    <a:pt x="1546" y="4345"/>
                    <a:pt x="1957" y="4699"/>
                  </a:cubicBezTo>
                  <a:cubicBezTo>
                    <a:pt x="1728" y="5447"/>
                    <a:pt x="1488" y="6194"/>
                    <a:pt x="1239" y="6941"/>
                  </a:cubicBezTo>
                  <a:cubicBezTo>
                    <a:pt x="1067" y="7463"/>
                    <a:pt x="1501" y="7818"/>
                    <a:pt x="1944" y="7818"/>
                  </a:cubicBezTo>
                  <a:cubicBezTo>
                    <a:pt x="2119" y="7818"/>
                    <a:pt x="2296" y="7763"/>
                    <a:pt x="2436" y="7641"/>
                  </a:cubicBezTo>
                  <a:lnTo>
                    <a:pt x="4027" y="6251"/>
                  </a:lnTo>
                  <a:cubicBezTo>
                    <a:pt x="4506" y="6577"/>
                    <a:pt x="4985" y="6874"/>
                    <a:pt x="5464" y="7171"/>
                  </a:cubicBezTo>
                  <a:cubicBezTo>
                    <a:pt x="5578" y="7242"/>
                    <a:pt x="5696" y="7274"/>
                    <a:pt x="5811" y="7274"/>
                  </a:cubicBezTo>
                  <a:cubicBezTo>
                    <a:pt x="6175" y="7274"/>
                    <a:pt x="6500" y="6952"/>
                    <a:pt x="6537" y="6558"/>
                  </a:cubicBezTo>
                  <a:cubicBezTo>
                    <a:pt x="6604" y="5782"/>
                    <a:pt x="6412" y="5083"/>
                    <a:pt x="6134" y="4412"/>
                  </a:cubicBezTo>
                  <a:lnTo>
                    <a:pt x="7485" y="3234"/>
                  </a:lnTo>
                  <a:cubicBezTo>
                    <a:pt x="7993" y="2803"/>
                    <a:pt x="7552" y="2055"/>
                    <a:pt x="6987" y="2017"/>
                  </a:cubicBezTo>
                  <a:cubicBezTo>
                    <a:pt x="6878" y="2014"/>
                    <a:pt x="6770" y="2012"/>
                    <a:pt x="6661" y="2012"/>
                  </a:cubicBezTo>
                  <a:cubicBezTo>
                    <a:pt x="6109" y="2012"/>
                    <a:pt x="5560" y="2053"/>
                    <a:pt x="5023" y="2141"/>
                  </a:cubicBezTo>
                  <a:cubicBezTo>
                    <a:pt x="4812" y="1682"/>
                    <a:pt x="4678" y="1203"/>
                    <a:pt x="4611" y="704"/>
                  </a:cubicBezTo>
                  <a:cubicBezTo>
                    <a:pt x="4557" y="273"/>
                    <a:pt x="4181" y="0"/>
                    <a:pt x="3826" y="0"/>
                  </a:cubicBezTo>
                  <a:close/>
                </a:path>
              </a:pathLst>
            </a:custGeom>
            <a:solidFill>
              <a:srgbClr val="FEDD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4881650" y="2300800"/>
              <a:ext cx="211275" cy="193400"/>
            </a:xfrm>
            <a:custGeom>
              <a:rect b="b" l="l" r="r" t="t"/>
              <a:pathLst>
                <a:path extrusionOk="0" h="7736" w="8451">
                  <a:moveTo>
                    <a:pt x="4158" y="755"/>
                  </a:moveTo>
                  <a:cubicBezTo>
                    <a:pt x="4484" y="1397"/>
                    <a:pt x="4771" y="2068"/>
                    <a:pt x="5011" y="2748"/>
                  </a:cubicBezTo>
                  <a:cubicBezTo>
                    <a:pt x="5056" y="2868"/>
                    <a:pt x="5163" y="2928"/>
                    <a:pt x="5271" y="2928"/>
                  </a:cubicBezTo>
                  <a:cubicBezTo>
                    <a:pt x="5370" y="2928"/>
                    <a:pt x="5468" y="2878"/>
                    <a:pt x="5519" y="2777"/>
                  </a:cubicBezTo>
                  <a:lnTo>
                    <a:pt x="5576" y="2806"/>
                  </a:lnTo>
                  <a:lnTo>
                    <a:pt x="5643" y="2834"/>
                  </a:lnTo>
                  <a:cubicBezTo>
                    <a:pt x="5648" y="2839"/>
                    <a:pt x="5655" y="2842"/>
                    <a:pt x="5662" y="2842"/>
                  </a:cubicBezTo>
                  <a:cubicBezTo>
                    <a:pt x="5670" y="2842"/>
                    <a:pt x="5677" y="2839"/>
                    <a:pt x="5682" y="2834"/>
                  </a:cubicBezTo>
                  <a:cubicBezTo>
                    <a:pt x="5978" y="2901"/>
                    <a:pt x="6285" y="2930"/>
                    <a:pt x="6582" y="2930"/>
                  </a:cubicBezTo>
                  <a:cubicBezTo>
                    <a:pt x="6917" y="2949"/>
                    <a:pt x="7243" y="2959"/>
                    <a:pt x="7569" y="2959"/>
                  </a:cubicBezTo>
                  <a:cubicBezTo>
                    <a:pt x="7186" y="3515"/>
                    <a:pt x="6716" y="4013"/>
                    <a:pt x="6180" y="4434"/>
                  </a:cubicBezTo>
                  <a:lnTo>
                    <a:pt x="6170" y="4434"/>
                  </a:lnTo>
                  <a:cubicBezTo>
                    <a:pt x="6141" y="4463"/>
                    <a:pt x="6122" y="4492"/>
                    <a:pt x="6103" y="4530"/>
                  </a:cubicBezTo>
                  <a:cubicBezTo>
                    <a:pt x="5988" y="4540"/>
                    <a:pt x="5902" y="4645"/>
                    <a:pt x="5921" y="4760"/>
                  </a:cubicBezTo>
                  <a:cubicBezTo>
                    <a:pt x="5998" y="5526"/>
                    <a:pt x="6113" y="6255"/>
                    <a:pt x="6113" y="7011"/>
                  </a:cubicBezTo>
                  <a:cubicBezTo>
                    <a:pt x="5442" y="6580"/>
                    <a:pt x="4771" y="6120"/>
                    <a:pt x="4091" y="5699"/>
                  </a:cubicBezTo>
                  <a:cubicBezTo>
                    <a:pt x="4067" y="5681"/>
                    <a:pt x="4039" y="5674"/>
                    <a:pt x="4012" y="5674"/>
                  </a:cubicBezTo>
                  <a:cubicBezTo>
                    <a:pt x="3996" y="5674"/>
                    <a:pt x="3981" y="5676"/>
                    <a:pt x="3967" y="5680"/>
                  </a:cubicBezTo>
                  <a:cubicBezTo>
                    <a:pt x="3924" y="5627"/>
                    <a:pt x="3861" y="5601"/>
                    <a:pt x="3798" y="5601"/>
                  </a:cubicBezTo>
                  <a:cubicBezTo>
                    <a:pt x="3734" y="5601"/>
                    <a:pt x="3670" y="5627"/>
                    <a:pt x="3622" y="5680"/>
                  </a:cubicBezTo>
                  <a:cubicBezTo>
                    <a:pt x="3124" y="6216"/>
                    <a:pt x="2539" y="6676"/>
                    <a:pt x="1888" y="7021"/>
                  </a:cubicBezTo>
                  <a:cubicBezTo>
                    <a:pt x="2108" y="6245"/>
                    <a:pt x="2348" y="5431"/>
                    <a:pt x="2376" y="4635"/>
                  </a:cubicBezTo>
                  <a:cubicBezTo>
                    <a:pt x="2482" y="4520"/>
                    <a:pt x="2463" y="4329"/>
                    <a:pt x="2328" y="4233"/>
                  </a:cubicBezTo>
                  <a:cubicBezTo>
                    <a:pt x="1830" y="3869"/>
                    <a:pt x="1361" y="3467"/>
                    <a:pt x="920" y="3036"/>
                  </a:cubicBezTo>
                  <a:cubicBezTo>
                    <a:pt x="1562" y="3036"/>
                    <a:pt x="2213" y="3036"/>
                    <a:pt x="2836" y="2911"/>
                  </a:cubicBezTo>
                  <a:cubicBezTo>
                    <a:pt x="2884" y="2901"/>
                    <a:pt x="2922" y="2863"/>
                    <a:pt x="2942" y="2806"/>
                  </a:cubicBezTo>
                  <a:cubicBezTo>
                    <a:pt x="2980" y="2806"/>
                    <a:pt x="3009" y="2786"/>
                    <a:pt x="3028" y="2748"/>
                  </a:cubicBezTo>
                  <a:cubicBezTo>
                    <a:pt x="3411" y="2078"/>
                    <a:pt x="3746" y="1407"/>
                    <a:pt x="4158" y="755"/>
                  </a:cubicBezTo>
                  <a:close/>
                  <a:moveTo>
                    <a:pt x="4201" y="1"/>
                  </a:moveTo>
                  <a:cubicBezTo>
                    <a:pt x="4118" y="1"/>
                    <a:pt x="4034" y="42"/>
                    <a:pt x="3986" y="123"/>
                  </a:cubicBezTo>
                  <a:cubicBezTo>
                    <a:pt x="3497" y="880"/>
                    <a:pt x="3037" y="1733"/>
                    <a:pt x="2817" y="2614"/>
                  </a:cubicBezTo>
                  <a:cubicBezTo>
                    <a:pt x="2365" y="2534"/>
                    <a:pt x="1900" y="2516"/>
                    <a:pt x="1437" y="2516"/>
                  </a:cubicBezTo>
                  <a:cubicBezTo>
                    <a:pt x="1067" y="2516"/>
                    <a:pt x="698" y="2528"/>
                    <a:pt x="336" y="2528"/>
                  </a:cubicBezTo>
                  <a:cubicBezTo>
                    <a:pt x="115" y="2528"/>
                    <a:pt x="0" y="2796"/>
                    <a:pt x="154" y="2959"/>
                  </a:cubicBezTo>
                  <a:cubicBezTo>
                    <a:pt x="719" y="3620"/>
                    <a:pt x="1361" y="4195"/>
                    <a:pt x="2070" y="4674"/>
                  </a:cubicBezTo>
                  <a:cubicBezTo>
                    <a:pt x="1667" y="5517"/>
                    <a:pt x="1505" y="6523"/>
                    <a:pt x="1265" y="7404"/>
                  </a:cubicBezTo>
                  <a:cubicBezTo>
                    <a:pt x="1232" y="7552"/>
                    <a:pt x="1346" y="7727"/>
                    <a:pt x="1494" y="7727"/>
                  </a:cubicBezTo>
                  <a:cubicBezTo>
                    <a:pt x="1519" y="7727"/>
                    <a:pt x="1545" y="7722"/>
                    <a:pt x="1572" y="7711"/>
                  </a:cubicBezTo>
                  <a:cubicBezTo>
                    <a:pt x="2491" y="7347"/>
                    <a:pt x="3315" y="6772"/>
                    <a:pt x="3986" y="6034"/>
                  </a:cubicBezTo>
                  <a:cubicBezTo>
                    <a:pt x="4685" y="6647"/>
                    <a:pt x="5442" y="7213"/>
                    <a:pt x="6228" y="7701"/>
                  </a:cubicBezTo>
                  <a:cubicBezTo>
                    <a:pt x="6270" y="7725"/>
                    <a:pt x="6314" y="7735"/>
                    <a:pt x="6358" y="7735"/>
                  </a:cubicBezTo>
                  <a:cubicBezTo>
                    <a:pt x="6491" y="7735"/>
                    <a:pt x="6611" y="7633"/>
                    <a:pt x="6611" y="7481"/>
                  </a:cubicBezTo>
                  <a:cubicBezTo>
                    <a:pt x="6668" y="6647"/>
                    <a:pt x="6668" y="5728"/>
                    <a:pt x="6448" y="4904"/>
                  </a:cubicBezTo>
                  <a:cubicBezTo>
                    <a:pt x="6467" y="4894"/>
                    <a:pt x="6486" y="4885"/>
                    <a:pt x="6505" y="4875"/>
                  </a:cubicBezTo>
                  <a:cubicBezTo>
                    <a:pt x="7262" y="4338"/>
                    <a:pt x="7885" y="3639"/>
                    <a:pt x="8335" y="2834"/>
                  </a:cubicBezTo>
                  <a:cubicBezTo>
                    <a:pt x="8450" y="2643"/>
                    <a:pt x="8306" y="2403"/>
                    <a:pt x="8086" y="2403"/>
                  </a:cubicBezTo>
                  <a:lnTo>
                    <a:pt x="6592" y="2403"/>
                  </a:lnTo>
                  <a:cubicBezTo>
                    <a:pt x="6470" y="2403"/>
                    <a:pt x="6347" y="2399"/>
                    <a:pt x="6223" y="2399"/>
                  </a:cubicBezTo>
                  <a:cubicBezTo>
                    <a:pt x="5976" y="2399"/>
                    <a:pt x="5729" y="2416"/>
                    <a:pt x="5499" y="2518"/>
                  </a:cubicBezTo>
                  <a:cubicBezTo>
                    <a:pt x="5202" y="1694"/>
                    <a:pt x="4848" y="890"/>
                    <a:pt x="4417" y="123"/>
                  </a:cubicBezTo>
                  <a:cubicBezTo>
                    <a:pt x="4369" y="42"/>
                    <a:pt x="4285" y="1"/>
                    <a:pt x="420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" name="Google Shape;325;p31"/>
          <p:cNvGrpSpPr/>
          <p:nvPr/>
        </p:nvGrpSpPr>
        <p:grpSpPr>
          <a:xfrm>
            <a:off x="277900" y="309925"/>
            <a:ext cx="314328" cy="248002"/>
            <a:chOff x="0" y="803700"/>
            <a:chExt cx="314328" cy="248002"/>
          </a:xfrm>
        </p:grpSpPr>
        <p:sp>
          <p:nvSpPr>
            <p:cNvPr id="326" name="Google Shape;326;p31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31"/>
          <p:cNvSpPr/>
          <p:nvPr/>
        </p:nvSpPr>
        <p:spPr>
          <a:xfrm>
            <a:off x="392988" y="4444713"/>
            <a:ext cx="610748" cy="359460"/>
          </a:xfrm>
          <a:custGeom>
            <a:rect b="b" l="l" r="r" t="t"/>
            <a:pathLst>
              <a:path extrusionOk="0" h="10225" w="17373">
                <a:moveTo>
                  <a:pt x="7622" y="4350"/>
                </a:moveTo>
                <a:cubicBezTo>
                  <a:pt x="8123" y="4626"/>
                  <a:pt x="8571" y="4988"/>
                  <a:pt x="8917" y="5437"/>
                </a:cubicBezTo>
                <a:cubicBezTo>
                  <a:pt x="9417" y="6128"/>
                  <a:pt x="9314" y="6904"/>
                  <a:pt x="8934" y="7595"/>
                </a:cubicBezTo>
                <a:lnTo>
                  <a:pt x="8571" y="8095"/>
                </a:lnTo>
                <a:cubicBezTo>
                  <a:pt x="6362" y="7854"/>
                  <a:pt x="5724" y="7060"/>
                  <a:pt x="6638" y="5696"/>
                </a:cubicBezTo>
                <a:cubicBezTo>
                  <a:pt x="6897" y="5196"/>
                  <a:pt x="7225" y="4747"/>
                  <a:pt x="7622" y="4350"/>
                </a:cubicBezTo>
                <a:close/>
                <a:moveTo>
                  <a:pt x="13984" y="0"/>
                </a:moveTo>
                <a:cubicBezTo>
                  <a:pt x="11387" y="0"/>
                  <a:pt x="8717" y="1233"/>
                  <a:pt x="6880" y="3107"/>
                </a:cubicBezTo>
                <a:cubicBezTo>
                  <a:pt x="6339" y="2978"/>
                  <a:pt x="5773" y="2909"/>
                  <a:pt x="5207" y="2909"/>
                </a:cubicBezTo>
                <a:cubicBezTo>
                  <a:pt x="2593" y="2909"/>
                  <a:pt x="1" y="4379"/>
                  <a:pt x="114" y="8181"/>
                </a:cubicBezTo>
                <a:cubicBezTo>
                  <a:pt x="132" y="8345"/>
                  <a:pt x="261" y="8427"/>
                  <a:pt x="390" y="8427"/>
                </a:cubicBezTo>
                <a:cubicBezTo>
                  <a:pt x="520" y="8427"/>
                  <a:pt x="649" y="8345"/>
                  <a:pt x="667" y="8181"/>
                </a:cubicBezTo>
                <a:cubicBezTo>
                  <a:pt x="943" y="5972"/>
                  <a:pt x="1927" y="4281"/>
                  <a:pt x="4205" y="3797"/>
                </a:cubicBezTo>
                <a:cubicBezTo>
                  <a:pt x="4504" y="3735"/>
                  <a:pt x="4810" y="3704"/>
                  <a:pt x="5119" y="3704"/>
                </a:cubicBezTo>
                <a:cubicBezTo>
                  <a:pt x="5487" y="3704"/>
                  <a:pt x="5858" y="3747"/>
                  <a:pt x="6224" y="3832"/>
                </a:cubicBezTo>
                <a:cubicBezTo>
                  <a:pt x="5810" y="4350"/>
                  <a:pt x="5447" y="4919"/>
                  <a:pt x="5154" y="5506"/>
                </a:cubicBezTo>
                <a:cubicBezTo>
                  <a:pt x="4464" y="7025"/>
                  <a:pt x="4636" y="9614"/>
                  <a:pt x="6552" y="10149"/>
                </a:cubicBezTo>
                <a:cubicBezTo>
                  <a:pt x="6737" y="10200"/>
                  <a:pt x="6919" y="10224"/>
                  <a:pt x="7097" y="10224"/>
                </a:cubicBezTo>
                <a:cubicBezTo>
                  <a:pt x="8538" y="10224"/>
                  <a:pt x="9752" y="8668"/>
                  <a:pt x="10228" y="7439"/>
                </a:cubicBezTo>
                <a:cubicBezTo>
                  <a:pt x="10884" y="5800"/>
                  <a:pt x="9900" y="4436"/>
                  <a:pt x="8364" y="3642"/>
                </a:cubicBezTo>
                <a:cubicBezTo>
                  <a:pt x="10126" y="2071"/>
                  <a:pt x="12451" y="1538"/>
                  <a:pt x="14764" y="1538"/>
                </a:cubicBezTo>
                <a:cubicBezTo>
                  <a:pt x="15374" y="1538"/>
                  <a:pt x="15982" y="1575"/>
                  <a:pt x="16580" y="1640"/>
                </a:cubicBezTo>
                <a:cubicBezTo>
                  <a:pt x="16600" y="1643"/>
                  <a:pt x="16620" y="1644"/>
                  <a:pt x="16639" y="1644"/>
                </a:cubicBezTo>
                <a:cubicBezTo>
                  <a:pt x="17150" y="1644"/>
                  <a:pt x="17372" y="786"/>
                  <a:pt x="16873" y="570"/>
                </a:cubicBezTo>
                <a:cubicBezTo>
                  <a:pt x="15954" y="179"/>
                  <a:pt x="14975" y="0"/>
                  <a:pt x="13984" y="0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1"/>
          <p:cNvSpPr/>
          <p:nvPr/>
        </p:nvSpPr>
        <p:spPr>
          <a:xfrm>
            <a:off x="8435028" y="4537240"/>
            <a:ext cx="505801" cy="452290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31"/>
          <p:cNvGrpSpPr/>
          <p:nvPr/>
        </p:nvGrpSpPr>
        <p:grpSpPr>
          <a:xfrm>
            <a:off x="393001" y="4208600"/>
            <a:ext cx="314313" cy="169564"/>
            <a:chOff x="5116075" y="545275"/>
            <a:chExt cx="354875" cy="191425"/>
          </a:xfrm>
        </p:grpSpPr>
        <p:sp>
          <p:nvSpPr>
            <p:cNvPr id="331" name="Google Shape;331;p31"/>
            <p:cNvSpPr/>
            <p:nvPr/>
          </p:nvSpPr>
          <p:spPr>
            <a:xfrm>
              <a:off x="5116075" y="545275"/>
              <a:ext cx="354875" cy="191425"/>
            </a:xfrm>
            <a:custGeom>
              <a:rect b="b" l="l" r="r" t="t"/>
              <a:pathLst>
                <a:path extrusionOk="0" h="7657" w="14195">
                  <a:moveTo>
                    <a:pt x="8385" y="762"/>
                  </a:moveTo>
                  <a:cubicBezTo>
                    <a:pt x="9200" y="925"/>
                    <a:pt x="9966" y="1241"/>
                    <a:pt x="10646" y="1701"/>
                  </a:cubicBezTo>
                  <a:cubicBezTo>
                    <a:pt x="11575" y="2343"/>
                    <a:pt x="12275" y="3263"/>
                    <a:pt x="13252" y="3857"/>
                  </a:cubicBezTo>
                  <a:cubicBezTo>
                    <a:pt x="12489" y="4639"/>
                    <a:pt x="11622" y="5326"/>
                    <a:pt x="10678" y="5890"/>
                  </a:cubicBezTo>
                  <a:lnTo>
                    <a:pt x="10678" y="5890"/>
                  </a:lnTo>
                  <a:cubicBezTo>
                    <a:pt x="11000" y="5134"/>
                    <a:pt x="10971" y="4161"/>
                    <a:pt x="10713" y="3378"/>
                  </a:cubicBezTo>
                  <a:cubicBezTo>
                    <a:pt x="10359" y="2266"/>
                    <a:pt x="9487" y="1193"/>
                    <a:pt x="8385" y="762"/>
                  </a:cubicBezTo>
                  <a:close/>
                  <a:moveTo>
                    <a:pt x="6804" y="628"/>
                  </a:moveTo>
                  <a:cubicBezTo>
                    <a:pt x="5329" y="925"/>
                    <a:pt x="4017" y="2132"/>
                    <a:pt x="3739" y="3627"/>
                  </a:cubicBezTo>
                  <a:cubicBezTo>
                    <a:pt x="3547" y="4700"/>
                    <a:pt x="3882" y="5802"/>
                    <a:pt x="4649" y="6578"/>
                  </a:cubicBezTo>
                  <a:cubicBezTo>
                    <a:pt x="3068" y="5917"/>
                    <a:pt x="1823" y="4623"/>
                    <a:pt x="520" y="3416"/>
                  </a:cubicBezTo>
                  <a:cubicBezTo>
                    <a:pt x="2388" y="1960"/>
                    <a:pt x="4362" y="695"/>
                    <a:pt x="6804" y="628"/>
                  </a:cubicBezTo>
                  <a:close/>
                  <a:moveTo>
                    <a:pt x="7298" y="1158"/>
                  </a:moveTo>
                  <a:cubicBezTo>
                    <a:pt x="8407" y="1158"/>
                    <a:pt x="9357" y="1905"/>
                    <a:pt x="9899" y="2928"/>
                  </a:cubicBezTo>
                  <a:cubicBezTo>
                    <a:pt x="10455" y="3981"/>
                    <a:pt x="10723" y="5974"/>
                    <a:pt x="9276" y="6463"/>
                  </a:cubicBezTo>
                  <a:cubicBezTo>
                    <a:pt x="9190" y="6491"/>
                    <a:pt x="9123" y="6549"/>
                    <a:pt x="9094" y="6626"/>
                  </a:cubicBezTo>
                  <a:cubicBezTo>
                    <a:pt x="8372" y="6885"/>
                    <a:pt x="7614" y="7019"/>
                    <a:pt x="6846" y="7019"/>
                  </a:cubicBezTo>
                  <a:cubicBezTo>
                    <a:pt x="6819" y="7019"/>
                    <a:pt x="6793" y="7019"/>
                    <a:pt x="6766" y="7018"/>
                  </a:cubicBezTo>
                  <a:cubicBezTo>
                    <a:pt x="6412" y="7018"/>
                    <a:pt x="6057" y="6980"/>
                    <a:pt x="5703" y="6903"/>
                  </a:cubicBezTo>
                  <a:cubicBezTo>
                    <a:pt x="3528" y="5399"/>
                    <a:pt x="3873" y="2142"/>
                    <a:pt x="6488" y="1289"/>
                  </a:cubicBezTo>
                  <a:cubicBezTo>
                    <a:pt x="6765" y="1200"/>
                    <a:pt x="7036" y="1158"/>
                    <a:pt x="7298" y="1158"/>
                  </a:cubicBezTo>
                  <a:close/>
                  <a:moveTo>
                    <a:pt x="7047" y="0"/>
                  </a:moveTo>
                  <a:cubicBezTo>
                    <a:pt x="6957" y="0"/>
                    <a:pt x="6866" y="2"/>
                    <a:pt x="6776" y="6"/>
                  </a:cubicBezTo>
                  <a:cubicBezTo>
                    <a:pt x="4247" y="82"/>
                    <a:pt x="1727" y="1395"/>
                    <a:pt x="108" y="3311"/>
                  </a:cubicBezTo>
                  <a:cubicBezTo>
                    <a:pt x="0" y="3418"/>
                    <a:pt x="85" y="3601"/>
                    <a:pt x="230" y="3601"/>
                  </a:cubicBezTo>
                  <a:cubicBezTo>
                    <a:pt x="240" y="3601"/>
                    <a:pt x="250" y="3600"/>
                    <a:pt x="261" y="3598"/>
                  </a:cubicBezTo>
                  <a:cubicBezTo>
                    <a:pt x="1746" y="5687"/>
                    <a:pt x="3921" y="7536"/>
                    <a:pt x="6603" y="7651"/>
                  </a:cubicBezTo>
                  <a:cubicBezTo>
                    <a:pt x="6698" y="7654"/>
                    <a:pt x="6792" y="7656"/>
                    <a:pt x="6886" y="7656"/>
                  </a:cubicBezTo>
                  <a:cubicBezTo>
                    <a:pt x="9679" y="7656"/>
                    <a:pt x="12098" y="6023"/>
                    <a:pt x="13971" y="4058"/>
                  </a:cubicBezTo>
                  <a:cubicBezTo>
                    <a:pt x="14194" y="3825"/>
                    <a:pt x="13964" y="3492"/>
                    <a:pt x="13713" y="3492"/>
                  </a:cubicBezTo>
                  <a:cubicBezTo>
                    <a:pt x="13707" y="3492"/>
                    <a:pt x="13700" y="3492"/>
                    <a:pt x="13693" y="3493"/>
                  </a:cubicBezTo>
                  <a:cubicBezTo>
                    <a:pt x="13674" y="3426"/>
                    <a:pt x="13635" y="3368"/>
                    <a:pt x="13578" y="3330"/>
                  </a:cubicBezTo>
                  <a:cubicBezTo>
                    <a:pt x="12447" y="2592"/>
                    <a:pt x="11623" y="1481"/>
                    <a:pt x="10426" y="839"/>
                  </a:cubicBezTo>
                  <a:cubicBezTo>
                    <a:pt x="9376" y="288"/>
                    <a:pt x="8220" y="0"/>
                    <a:pt x="7047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5256950" y="625175"/>
              <a:ext cx="81950" cy="69100"/>
            </a:xfrm>
            <a:custGeom>
              <a:rect b="b" l="l" r="r" t="t"/>
              <a:pathLst>
                <a:path extrusionOk="0" h="2764" w="3278">
                  <a:moveTo>
                    <a:pt x="1885" y="476"/>
                  </a:moveTo>
                  <a:cubicBezTo>
                    <a:pt x="2089" y="476"/>
                    <a:pt x="2282" y="567"/>
                    <a:pt x="2434" y="805"/>
                  </a:cubicBezTo>
                  <a:cubicBezTo>
                    <a:pt x="2721" y="1255"/>
                    <a:pt x="2587" y="1839"/>
                    <a:pt x="2147" y="2136"/>
                  </a:cubicBezTo>
                  <a:cubicBezTo>
                    <a:pt x="1972" y="2262"/>
                    <a:pt x="1770" y="2321"/>
                    <a:pt x="1570" y="2321"/>
                  </a:cubicBezTo>
                  <a:cubicBezTo>
                    <a:pt x="1220" y="2321"/>
                    <a:pt x="877" y="2139"/>
                    <a:pt x="700" y="1810"/>
                  </a:cubicBezTo>
                  <a:cubicBezTo>
                    <a:pt x="566" y="1571"/>
                    <a:pt x="556" y="1293"/>
                    <a:pt x="662" y="1044"/>
                  </a:cubicBezTo>
                  <a:lnTo>
                    <a:pt x="662" y="1044"/>
                  </a:lnTo>
                  <a:cubicBezTo>
                    <a:pt x="688" y="1053"/>
                    <a:pt x="713" y="1057"/>
                    <a:pt x="739" y="1057"/>
                  </a:cubicBezTo>
                  <a:cubicBezTo>
                    <a:pt x="798" y="1057"/>
                    <a:pt x="854" y="1033"/>
                    <a:pt x="901" y="987"/>
                  </a:cubicBezTo>
                  <a:cubicBezTo>
                    <a:pt x="1161" y="739"/>
                    <a:pt x="1538" y="476"/>
                    <a:pt x="1885" y="476"/>
                  </a:cubicBezTo>
                  <a:close/>
                  <a:moveTo>
                    <a:pt x="1878" y="1"/>
                  </a:moveTo>
                  <a:cubicBezTo>
                    <a:pt x="1625" y="1"/>
                    <a:pt x="1364" y="81"/>
                    <a:pt x="1122" y="211"/>
                  </a:cubicBezTo>
                  <a:cubicBezTo>
                    <a:pt x="413" y="393"/>
                    <a:pt x="1" y="1159"/>
                    <a:pt x="259" y="1849"/>
                  </a:cubicBezTo>
                  <a:cubicBezTo>
                    <a:pt x="482" y="2423"/>
                    <a:pt x="1024" y="2764"/>
                    <a:pt x="1590" y="2764"/>
                  </a:cubicBezTo>
                  <a:cubicBezTo>
                    <a:pt x="1826" y="2764"/>
                    <a:pt x="2067" y="2704"/>
                    <a:pt x="2290" y="2577"/>
                  </a:cubicBezTo>
                  <a:cubicBezTo>
                    <a:pt x="3047" y="2155"/>
                    <a:pt x="3277" y="1178"/>
                    <a:pt x="2769" y="469"/>
                  </a:cubicBezTo>
                  <a:cubicBezTo>
                    <a:pt x="2521" y="134"/>
                    <a:pt x="2206" y="1"/>
                    <a:pt x="1878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31"/>
          <p:cNvSpPr/>
          <p:nvPr/>
        </p:nvSpPr>
        <p:spPr>
          <a:xfrm>
            <a:off x="8436069" y="302954"/>
            <a:ext cx="503730" cy="296499"/>
          </a:xfrm>
          <a:custGeom>
            <a:rect b="b" l="l" r="r" t="t"/>
            <a:pathLst>
              <a:path extrusionOk="0" h="10225" w="17373">
                <a:moveTo>
                  <a:pt x="7622" y="4350"/>
                </a:moveTo>
                <a:cubicBezTo>
                  <a:pt x="8123" y="4626"/>
                  <a:pt x="8571" y="4988"/>
                  <a:pt x="8917" y="5437"/>
                </a:cubicBezTo>
                <a:cubicBezTo>
                  <a:pt x="9417" y="6128"/>
                  <a:pt x="9314" y="6904"/>
                  <a:pt x="8934" y="7595"/>
                </a:cubicBezTo>
                <a:lnTo>
                  <a:pt x="8571" y="8095"/>
                </a:lnTo>
                <a:cubicBezTo>
                  <a:pt x="6362" y="7854"/>
                  <a:pt x="5724" y="7060"/>
                  <a:pt x="6638" y="5696"/>
                </a:cubicBezTo>
                <a:cubicBezTo>
                  <a:pt x="6897" y="5196"/>
                  <a:pt x="7225" y="4747"/>
                  <a:pt x="7622" y="4350"/>
                </a:cubicBezTo>
                <a:close/>
                <a:moveTo>
                  <a:pt x="13984" y="0"/>
                </a:moveTo>
                <a:cubicBezTo>
                  <a:pt x="11387" y="0"/>
                  <a:pt x="8717" y="1233"/>
                  <a:pt x="6880" y="3107"/>
                </a:cubicBezTo>
                <a:cubicBezTo>
                  <a:pt x="6339" y="2978"/>
                  <a:pt x="5773" y="2909"/>
                  <a:pt x="5207" y="2909"/>
                </a:cubicBezTo>
                <a:cubicBezTo>
                  <a:pt x="2593" y="2909"/>
                  <a:pt x="1" y="4379"/>
                  <a:pt x="114" y="8181"/>
                </a:cubicBezTo>
                <a:cubicBezTo>
                  <a:pt x="132" y="8345"/>
                  <a:pt x="261" y="8427"/>
                  <a:pt x="390" y="8427"/>
                </a:cubicBezTo>
                <a:cubicBezTo>
                  <a:pt x="520" y="8427"/>
                  <a:pt x="649" y="8345"/>
                  <a:pt x="667" y="8181"/>
                </a:cubicBezTo>
                <a:cubicBezTo>
                  <a:pt x="943" y="5972"/>
                  <a:pt x="1927" y="4281"/>
                  <a:pt x="4205" y="3797"/>
                </a:cubicBezTo>
                <a:cubicBezTo>
                  <a:pt x="4504" y="3735"/>
                  <a:pt x="4810" y="3704"/>
                  <a:pt x="5119" y="3704"/>
                </a:cubicBezTo>
                <a:cubicBezTo>
                  <a:pt x="5487" y="3704"/>
                  <a:pt x="5858" y="3747"/>
                  <a:pt x="6224" y="3832"/>
                </a:cubicBezTo>
                <a:cubicBezTo>
                  <a:pt x="5810" y="4350"/>
                  <a:pt x="5447" y="4919"/>
                  <a:pt x="5154" y="5506"/>
                </a:cubicBezTo>
                <a:cubicBezTo>
                  <a:pt x="4464" y="7025"/>
                  <a:pt x="4636" y="9614"/>
                  <a:pt x="6552" y="10149"/>
                </a:cubicBezTo>
                <a:cubicBezTo>
                  <a:pt x="6737" y="10200"/>
                  <a:pt x="6919" y="10224"/>
                  <a:pt x="7097" y="10224"/>
                </a:cubicBezTo>
                <a:cubicBezTo>
                  <a:pt x="8538" y="10224"/>
                  <a:pt x="9752" y="8668"/>
                  <a:pt x="10228" y="7439"/>
                </a:cubicBezTo>
                <a:cubicBezTo>
                  <a:pt x="10884" y="5800"/>
                  <a:pt x="9900" y="4436"/>
                  <a:pt x="8364" y="3642"/>
                </a:cubicBezTo>
                <a:cubicBezTo>
                  <a:pt x="10126" y="2071"/>
                  <a:pt x="12451" y="1538"/>
                  <a:pt x="14764" y="1538"/>
                </a:cubicBezTo>
                <a:cubicBezTo>
                  <a:pt x="15374" y="1538"/>
                  <a:pt x="15982" y="1575"/>
                  <a:pt x="16580" y="1640"/>
                </a:cubicBezTo>
                <a:cubicBezTo>
                  <a:pt x="16600" y="1643"/>
                  <a:pt x="16620" y="1644"/>
                  <a:pt x="16639" y="1644"/>
                </a:cubicBezTo>
                <a:cubicBezTo>
                  <a:pt x="17150" y="1644"/>
                  <a:pt x="17372" y="786"/>
                  <a:pt x="16873" y="570"/>
                </a:cubicBezTo>
                <a:cubicBezTo>
                  <a:pt x="15954" y="179"/>
                  <a:pt x="14975" y="0"/>
                  <a:pt x="13984" y="0"/>
                </a:cubicBezTo>
                <a:close/>
              </a:path>
            </a:pathLst>
          </a:custGeom>
          <a:solidFill>
            <a:srgbClr val="67C6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1"/>
          <p:cNvGrpSpPr/>
          <p:nvPr/>
        </p:nvGrpSpPr>
        <p:grpSpPr>
          <a:xfrm flipH="1">
            <a:off x="7593891" y="3258740"/>
            <a:ext cx="1434173" cy="1546286"/>
            <a:chOff x="2209000" y="1084500"/>
            <a:chExt cx="541075" cy="583350"/>
          </a:xfrm>
        </p:grpSpPr>
        <p:sp>
          <p:nvSpPr>
            <p:cNvPr id="335" name="Google Shape;335;p31"/>
            <p:cNvSpPr/>
            <p:nvPr/>
          </p:nvSpPr>
          <p:spPr>
            <a:xfrm>
              <a:off x="2246350" y="1319550"/>
              <a:ext cx="180625" cy="162750"/>
            </a:xfrm>
            <a:custGeom>
              <a:rect b="b" l="l" r="r" t="t"/>
              <a:pathLst>
                <a:path extrusionOk="0" h="6510" w="7225">
                  <a:moveTo>
                    <a:pt x="3324" y="616"/>
                  </a:moveTo>
                  <a:cubicBezTo>
                    <a:pt x="4433" y="616"/>
                    <a:pt x="5599" y="1080"/>
                    <a:pt x="6017" y="2134"/>
                  </a:cubicBezTo>
                  <a:cubicBezTo>
                    <a:pt x="6554" y="3495"/>
                    <a:pt x="5682" y="5056"/>
                    <a:pt x="4446" y="5679"/>
                  </a:cubicBezTo>
                  <a:cubicBezTo>
                    <a:pt x="4075" y="5863"/>
                    <a:pt x="3675" y="5950"/>
                    <a:pt x="3280" y="5950"/>
                  </a:cubicBezTo>
                  <a:cubicBezTo>
                    <a:pt x="2193" y="5950"/>
                    <a:pt x="1141" y="5292"/>
                    <a:pt x="825" y="4175"/>
                  </a:cubicBezTo>
                  <a:cubicBezTo>
                    <a:pt x="489" y="2891"/>
                    <a:pt x="997" y="1541"/>
                    <a:pt x="2099" y="793"/>
                  </a:cubicBezTo>
                  <a:cubicBezTo>
                    <a:pt x="2110" y="796"/>
                    <a:pt x="2121" y="797"/>
                    <a:pt x="2132" y="797"/>
                  </a:cubicBezTo>
                  <a:cubicBezTo>
                    <a:pt x="2159" y="797"/>
                    <a:pt x="2184" y="790"/>
                    <a:pt x="2204" y="784"/>
                  </a:cubicBezTo>
                  <a:cubicBezTo>
                    <a:pt x="2547" y="674"/>
                    <a:pt x="2932" y="616"/>
                    <a:pt x="3324" y="616"/>
                  </a:cubicBezTo>
                  <a:close/>
                  <a:moveTo>
                    <a:pt x="3342" y="1"/>
                  </a:moveTo>
                  <a:cubicBezTo>
                    <a:pt x="2862" y="1"/>
                    <a:pt x="2396" y="95"/>
                    <a:pt x="1993" y="295"/>
                  </a:cubicBezTo>
                  <a:cubicBezTo>
                    <a:pt x="1926" y="324"/>
                    <a:pt x="1878" y="381"/>
                    <a:pt x="1869" y="458"/>
                  </a:cubicBezTo>
                  <a:cubicBezTo>
                    <a:pt x="623" y="1042"/>
                    <a:pt x="1" y="2642"/>
                    <a:pt x="240" y="4012"/>
                  </a:cubicBezTo>
                  <a:cubicBezTo>
                    <a:pt x="507" y="5531"/>
                    <a:pt x="1851" y="6509"/>
                    <a:pt x="3293" y="6509"/>
                  </a:cubicBezTo>
                  <a:cubicBezTo>
                    <a:pt x="3660" y="6509"/>
                    <a:pt x="4034" y="6446"/>
                    <a:pt x="4398" y="6311"/>
                  </a:cubicBezTo>
                  <a:cubicBezTo>
                    <a:pt x="6065" y="5689"/>
                    <a:pt x="7224" y="3677"/>
                    <a:pt x="6573" y="1943"/>
                  </a:cubicBezTo>
                  <a:cubicBezTo>
                    <a:pt x="6115" y="731"/>
                    <a:pt x="4677" y="1"/>
                    <a:pt x="3342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2209000" y="1497200"/>
              <a:ext cx="264675" cy="170650"/>
            </a:xfrm>
            <a:custGeom>
              <a:rect b="b" l="l" r="r" t="t"/>
              <a:pathLst>
                <a:path extrusionOk="0" h="6826" w="10587">
                  <a:moveTo>
                    <a:pt x="5362" y="601"/>
                  </a:moveTo>
                  <a:cubicBezTo>
                    <a:pt x="8098" y="601"/>
                    <a:pt x="9630" y="3487"/>
                    <a:pt x="9734" y="5931"/>
                  </a:cubicBezTo>
                  <a:cubicBezTo>
                    <a:pt x="9734" y="5960"/>
                    <a:pt x="9743" y="5988"/>
                    <a:pt x="9753" y="6017"/>
                  </a:cubicBezTo>
                  <a:cubicBezTo>
                    <a:pt x="9002" y="6108"/>
                    <a:pt x="8255" y="6145"/>
                    <a:pt x="7510" y="6145"/>
                  </a:cubicBezTo>
                  <a:cubicBezTo>
                    <a:pt x="5106" y="6145"/>
                    <a:pt x="2722" y="5760"/>
                    <a:pt x="316" y="5548"/>
                  </a:cubicBezTo>
                  <a:cubicBezTo>
                    <a:pt x="316" y="5519"/>
                    <a:pt x="307" y="5481"/>
                    <a:pt x="307" y="5452"/>
                  </a:cubicBezTo>
                  <a:cubicBezTo>
                    <a:pt x="307" y="5433"/>
                    <a:pt x="307" y="5414"/>
                    <a:pt x="307" y="5394"/>
                  </a:cubicBezTo>
                  <a:cubicBezTo>
                    <a:pt x="316" y="5385"/>
                    <a:pt x="316" y="5375"/>
                    <a:pt x="326" y="5366"/>
                  </a:cubicBezTo>
                  <a:cubicBezTo>
                    <a:pt x="345" y="5308"/>
                    <a:pt x="364" y="5241"/>
                    <a:pt x="383" y="5184"/>
                  </a:cubicBezTo>
                  <a:lnTo>
                    <a:pt x="403" y="5155"/>
                  </a:lnTo>
                  <a:cubicBezTo>
                    <a:pt x="441" y="5117"/>
                    <a:pt x="450" y="5059"/>
                    <a:pt x="441" y="5002"/>
                  </a:cubicBezTo>
                  <a:cubicBezTo>
                    <a:pt x="1188" y="2798"/>
                    <a:pt x="2644" y="690"/>
                    <a:pt x="5202" y="604"/>
                  </a:cubicBezTo>
                  <a:cubicBezTo>
                    <a:pt x="5256" y="602"/>
                    <a:pt x="5309" y="601"/>
                    <a:pt x="5362" y="601"/>
                  </a:cubicBezTo>
                  <a:close/>
                  <a:moveTo>
                    <a:pt x="5385" y="0"/>
                  </a:moveTo>
                  <a:cubicBezTo>
                    <a:pt x="5372" y="0"/>
                    <a:pt x="5359" y="1"/>
                    <a:pt x="5346" y="1"/>
                  </a:cubicBezTo>
                  <a:cubicBezTo>
                    <a:pt x="2520" y="20"/>
                    <a:pt x="441" y="2453"/>
                    <a:pt x="48" y="5117"/>
                  </a:cubicBezTo>
                  <a:cubicBezTo>
                    <a:pt x="10" y="5212"/>
                    <a:pt x="0" y="5327"/>
                    <a:pt x="19" y="5442"/>
                  </a:cubicBezTo>
                  <a:cubicBezTo>
                    <a:pt x="29" y="5519"/>
                    <a:pt x="67" y="5596"/>
                    <a:pt x="125" y="5663"/>
                  </a:cubicBezTo>
                  <a:cubicBezTo>
                    <a:pt x="96" y="5758"/>
                    <a:pt x="144" y="5854"/>
                    <a:pt x="240" y="5893"/>
                  </a:cubicBezTo>
                  <a:cubicBezTo>
                    <a:pt x="1849" y="6467"/>
                    <a:pt x="3612" y="6649"/>
                    <a:pt x="5308" y="6755"/>
                  </a:cubicBezTo>
                  <a:cubicBezTo>
                    <a:pt x="5997" y="6796"/>
                    <a:pt x="6705" y="6826"/>
                    <a:pt x="7415" y="6826"/>
                  </a:cubicBezTo>
                  <a:cubicBezTo>
                    <a:pt x="8372" y="6826"/>
                    <a:pt x="9332" y="6771"/>
                    <a:pt x="10251" y="6611"/>
                  </a:cubicBezTo>
                  <a:cubicBezTo>
                    <a:pt x="10586" y="6554"/>
                    <a:pt x="10539" y="6151"/>
                    <a:pt x="10309" y="6017"/>
                  </a:cubicBezTo>
                  <a:cubicBezTo>
                    <a:pt x="10318" y="5988"/>
                    <a:pt x="10318" y="5960"/>
                    <a:pt x="10328" y="5931"/>
                  </a:cubicBezTo>
                  <a:cubicBezTo>
                    <a:pt x="10566" y="3146"/>
                    <a:pt x="8279" y="0"/>
                    <a:pt x="5385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2396525" y="1084500"/>
              <a:ext cx="353550" cy="260450"/>
            </a:xfrm>
            <a:custGeom>
              <a:rect b="b" l="l" r="r" t="t"/>
              <a:pathLst>
                <a:path extrusionOk="0" h="10418" w="14142">
                  <a:moveTo>
                    <a:pt x="6911" y="613"/>
                  </a:moveTo>
                  <a:cubicBezTo>
                    <a:pt x="7915" y="613"/>
                    <a:pt x="8917" y="790"/>
                    <a:pt x="9811" y="1104"/>
                  </a:cubicBezTo>
                  <a:cubicBezTo>
                    <a:pt x="12129" y="1927"/>
                    <a:pt x="13930" y="4236"/>
                    <a:pt x="12704" y="6718"/>
                  </a:cubicBezTo>
                  <a:cubicBezTo>
                    <a:pt x="11814" y="8517"/>
                    <a:pt x="10006" y="8970"/>
                    <a:pt x="8156" y="8970"/>
                  </a:cubicBezTo>
                  <a:cubicBezTo>
                    <a:pt x="7121" y="8970"/>
                    <a:pt x="6072" y="8828"/>
                    <a:pt x="5164" y="8701"/>
                  </a:cubicBezTo>
                  <a:cubicBezTo>
                    <a:pt x="5155" y="8696"/>
                    <a:pt x="5145" y="8694"/>
                    <a:pt x="5136" y="8694"/>
                  </a:cubicBezTo>
                  <a:cubicBezTo>
                    <a:pt x="5126" y="8694"/>
                    <a:pt x="5116" y="8696"/>
                    <a:pt x="5107" y="8701"/>
                  </a:cubicBezTo>
                  <a:cubicBezTo>
                    <a:pt x="5068" y="8671"/>
                    <a:pt x="5021" y="8656"/>
                    <a:pt x="4975" y="8656"/>
                  </a:cubicBezTo>
                  <a:cubicBezTo>
                    <a:pt x="4918" y="8656"/>
                    <a:pt x="4862" y="8678"/>
                    <a:pt x="4819" y="8720"/>
                  </a:cubicBezTo>
                  <a:cubicBezTo>
                    <a:pt x="4015" y="9438"/>
                    <a:pt x="3181" y="9879"/>
                    <a:pt x="2156" y="9917"/>
                  </a:cubicBezTo>
                  <a:cubicBezTo>
                    <a:pt x="2482" y="9525"/>
                    <a:pt x="2664" y="9026"/>
                    <a:pt x="2683" y="8519"/>
                  </a:cubicBezTo>
                  <a:cubicBezTo>
                    <a:pt x="2683" y="8509"/>
                    <a:pt x="2683" y="8500"/>
                    <a:pt x="2683" y="8490"/>
                  </a:cubicBezTo>
                  <a:cubicBezTo>
                    <a:pt x="2721" y="8413"/>
                    <a:pt x="2702" y="8318"/>
                    <a:pt x="2626" y="8270"/>
                  </a:cubicBezTo>
                  <a:cubicBezTo>
                    <a:pt x="422" y="6746"/>
                    <a:pt x="757" y="3700"/>
                    <a:pt x="2616" y="2062"/>
                  </a:cubicBezTo>
                  <a:cubicBezTo>
                    <a:pt x="3773" y="1045"/>
                    <a:pt x="5343" y="613"/>
                    <a:pt x="6911" y="613"/>
                  </a:cubicBezTo>
                  <a:close/>
                  <a:moveTo>
                    <a:pt x="7167" y="0"/>
                  </a:moveTo>
                  <a:cubicBezTo>
                    <a:pt x="4755" y="0"/>
                    <a:pt x="2338" y="976"/>
                    <a:pt x="1160" y="2905"/>
                  </a:cubicBezTo>
                  <a:cubicBezTo>
                    <a:pt x="1" y="4802"/>
                    <a:pt x="374" y="7407"/>
                    <a:pt x="2396" y="8519"/>
                  </a:cubicBezTo>
                  <a:cubicBezTo>
                    <a:pt x="2214" y="9084"/>
                    <a:pt x="1869" y="9592"/>
                    <a:pt x="1418" y="9975"/>
                  </a:cubicBezTo>
                  <a:cubicBezTo>
                    <a:pt x="1236" y="10128"/>
                    <a:pt x="1399" y="10377"/>
                    <a:pt x="1591" y="10396"/>
                  </a:cubicBezTo>
                  <a:cubicBezTo>
                    <a:pt x="1733" y="10410"/>
                    <a:pt x="1876" y="10417"/>
                    <a:pt x="2021" y="10417"/>
                  </a:cubicBezTo>
                  <a:cubicBezTo>
                    <a:pt x="3092" y="10417"/>
                    <a:pt x="4221" y="10041"/>
                    <a:pt x="4963" y="9256"/>
                  </a:cubicBezTo>
                  <a:cubicBezTo>
                    <a:pt x="4982" y="9266"/>
                    <a:pt x="4992" y="9266"/>
                    <a:pt x="5001" y="9266"/>
                  </a:cubicBezTo>
                  <a:cubicBezTo>
                    <a:pt x="6007" y="9442"/>
                    <a:pt x="7100" y="9604"/>
                    <a:pt x="8176" y="9604"/>
                  </a:cubicBezTo>
                  <a:cubicBezTo>
                    <a:pt x="9682" y="9604"/>
                    <a:pt x="11154" y="9286"/>
                    <a:pt x="12311" y="8241"/>
                  </a:cubicBezTo>
                  <a:cubicBezTo>
                    <a:pt x="13854" y="6842"/>
                    <a:pt x="14141" y="4399"/>
                    <a:pt x="12972" y="2675"/>
                  </a:cubicBezTo>
                  <a:cubicBezTo>
                    <a:pt x="11757" y="885"/>
                    <a:pt x="9464" y="0"/>
                    <a:pt x="7167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8" name="Google Shape;3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310" y="3403000"/>
            <a:ext cx="185353" cy="296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1"/>
          <p:cNvSpPr txBox="1"/>
          <p:nvPr/>
        </p:nvSpPr>
        <p:spPr>
          <a:xfrm>
            <a:off x="7717588" y="3361150"/>
            <a:ext cx="681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67C6EA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مرحبا</a:t>
            </a:r>
            <a:endParaRPr b="1" sz="1900">
              <a:solidFill>
                <a:srgbClr val="67C6EA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0" name="Google Shape;340;p31"/>
          <p:cNvSpPr txBox="1"/>
          <p:nvPr/>
        </p:nvSpPr>
        <p:spPr>
          <a:xfrm>
            <a:off x="842302" y="118625"/>
            <a:ext cx="691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Make a short demonstration video! </a:t>
            </a:r>
            <a:endParaRPr b="1" sz="22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pic>
        <p:nvPicPr>
          <p:cNvPr id="341" name="Google Shape;341;p31" title="movie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655" y="1820250"/>
            <a:ext cx="5598650" cy="25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/>
        </p:nvSpPr>
        <p:spPr>
          <a:xfrm>
            <a:off x="3252452" y="1006525"/>
            <a:ext cx="31911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What’s next?</a:t>
            </a:r>
            <a:endParaRPr b="1" sz="36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grpSp>
        <p:nvGrpSpPr>
          <p:cNvPr id="347" name="Google Shape;347;p32"/>
          <p:cNvGrpSpPr/>
          <p:nvPr/>
        </p:nvGrpSpPr>
        <p:grpSpPr>
          <a:xfrm>
            <a:off x="1374853" y="607927"/>
            <a:ext cx="397239" cy="369882"/>
            <a:chOff x="4881650" y="2300800"/>
            <a:chExt cx="211275" cy="196725"/>
          </a:xfrm>
        </p:grpSpPr>
        <p:sp>
          <p:nvSpPr>
            <p:cNvPr id="348" name="Google Shape;348;p32"/>
            <p:cNvSpPr/>
            <p:nvPr/>
          </p:nvSpPr>
          <p:spPr>
            <a:xfrm>
              <a:off x="4885175" y="2302075"/>
              <a:ext cx="199850" cy="195450"/>
            </a:xfrm>
            <a:custGeom>
              <a:rect b="b" l="l" r="r" t="t"/>
              <a:pathLst>
                <a:path extrusionOk="0" h="7818" w="7994">
                  <a:moveTo>
                    <a:pt x="3826" y="0"/>
                  </a:moveTo>
                  <a:cubicBezTo>
                    <a:pt x="3558" y="0"/>
                    <a:pt x="3302" y="155"/>
                    <a:pt x="3203" y="513"/>
                  </a:cubicBezTo>
                  <a:cubicBezTo>
                    <a:pt x="3030" y="1136"/>
                    <a:pt x="2848" y="1758"/>
                    <a:pt x="2666" y="2381"/>
                  </a:cubicBezTo>
                  <a:cubicBezTo>
                    <a:pt x="2627" y="2382"/>
                    <a:pt x="2588" y="2382"/>
                    <a:pt x="2549" y="2382"/>
                  </a:cubicBezTo>
                  <a:cubicBezTo>
                    <a:pt x="2205" y="2382"/>
                    <a:pt x="1861" y="2345"/>
                    <a:pt x="1517" y="2285"/>
                  </a:cubicBezTo>
                  <a:cubicBezTo>
                    <a:pt x="1431" y="2228"/>
                    <a:pt x="1325" y="2189"/>
                    <a:pt x="1220" y="2180"/>
                  </a:cubicBezTo>
                  <a:lnTo>
                    <a:pt x="894" y="2141"/>
                  </a:lnTo>
                  <a:cubicBezTo>
                    <a:pt x="864" y="2138"/>
                    <a:pt x="835" y="2136"/>
                    <a:pt x="807" y="2136"/>
                  </a:cubicBezTo>
                  <a:cubicBezTo>
                    <a:pt x="64" y="2136"/>
                    <a:pt x="1" y="3319"/>
                    <a:pt x="702" y="3540"/>
                  </a:cubicBezTo>
                  <a:lnTo>
                    <a:pt x="770" y="3559"/>
                  </a:lnTo>
                  <a:cubicBezTo>
                    <a:pt x="1143" y="3962"/>
                    <a:pt x="1546" y="4345"/>
                    <a:pt x="1957" y="4699"/>
                  </a:cubicBezTo>
                  <a:cubicBezTo>
                    <a:pt x="1728" y="5447"/>
                    <a:pt x="1488" y="6194"/>
                    <a:pt x="1239" y="6941"/>
                  </a:cubicBezTo>
                  <a:cubicBezTo>
                    <a:pt x="1067" y="7463"/>
                    <a:pt x="1501" y="7818"/>
                    <a:pt x="1944" y="7818"/>
                  </a:cubicBezTo>
                  <a:cubicBezTo>
                    <a:pt x="2119" y="7818"/>
                    <a:pt x="2296" y="7763"/>
                    <a:pt x="2436" y="7641"/>
                  </a:cubicBezTo>
                  <a:lnTo>
                    <a:pt x="4027" y="6251"/>
                  </a:lnTo>
                  <a:cubicBezTo>
                    <a:pt x="4506" y="6577"/>
                    <a:pt x="4985" y="6874"/>
                    <a:pt x="5464" y="7171"/>
                  </a:cubicBezTo>
                  <a:cubicBezTo>
                    <a:pt x="5578" y="7242"/>
                    <a:pt x="5696" y="7274"/>
                    <a:pt x="5811" y="7274"/>
                  </a:cubicBezTo>
                  <a:cubicBezTo>
                    <a:pt x="6175" y="7274"/>
                    <a:pt x="6500" y="6952"/>
                    <a:pt x="6537" y="6558"/>
                  </a:cubicBezTo>
                  <a:cubicBezTo>
                    <a:pt x="6604" y="5782"/>
                    <a:pt x="6412" y="5083"/>
                    <a:pt x="6134" y="4412"/>
                  </a:cubicBezTo>
                  <a:lnTo>
                    <a:pt x="7485" y="3234"/>
                  </a:lnTo>
                  <a:cubicBezTo>
                    <a:pt x="7993" y="2803"/>
                    <a:pt x="7552" y="2055"/>
                    <a:pt x="6987" y="2017"/>
                  </a:cubicBezTo>
                  <a:cubicBezTo>
                    <a:pt x="6878" y="2014"/>
                    <a:pt x="6770" y="2012"/>
                    <a:pt x="6661" y="2012"/>
                  </a:cubicBezTo>
                  <a:cubicBezTo>
                    <a:pt x="6109" y="2012"/>
                    <a:pt x="5560" y="2053"/>
                    <a:pt x="5023" y="2141"/>
                  </a:cubicBezTo>
                  <a:cubicBezTo>
                    <a:pt x="4812" y="1682"/>
                    <a:pt x="4678" y="1203"/>
                    <a:pt x="4611" y="704"/>
                  </a:cubicBezTo>
                  <a:cubicBezTo>
                    <a:pt x="4557" y="273"/>
                    <a:pt x="4181" y="0"/>
                    <a:pt x="3826" y="0"/>
                  </a:cubicBezTo>
                  <a:close/>
                </a:path>
              </a:pathLst>
            </a:custGeom>
            <a:solidFill>
              <a:srgbClr val="FEDD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4881650" y="2300800"/>
              <a:ext cx="211275" cy="193400"/>
            </a:xfrm>
            <a:custGeom>
              <a:rect b="b" l="l" r="r" t="t"/>
              <a:pathLst>
                <a:path extrusionOk="0" h="7736" w="8451">
                  <a:moveTo>
                    <a:pt x="4158" y="755"/>
                  </a:moveTo>
                  <a:cubicBezTo>
                    <a:pt x="4484" y="1397"/>
                    <a:pt x="4771" y="2068"/>
                    <a:pt x="5011" y="2748"/>
                  </a:cubicBezTo>
                  <a:cubicBezTo>
                    <a:pt x="5056" y="2868"/>
                    <a:pt x="5163" y="2928"/>
                    <a:pt x="5271" y="2928"/>
                  </a:cubicBezTo>
                  <a:cubicBezTo>
                    <a:pt x="5370" y="2928"/>
                    <a:pt x="5468" y="2878"/>
                    <a:pt x="5519" y="2777"/>
                  </a:cubicBezTo>
                  <a:lnTo>
                    <a:pt x="5576" y="2806"/>
                  </a:lnTo>
                  <a:lnTo>
                    <a:pt x="5643" y="2834"/>
                  </a:lnTo>
                  <a:cubicBezTo>
                    <a:pt x="5648" y="2839"/>
                    <a:pt x="5655" y="2842"/>
                    <a:pt x="5662" y="2842"/>
                  </a:cubicBezTo>
                  <a:cubicBezTo>
                    <a:pt x="5670" y="2842"/>
                    <a:pt x="5677" y="2839"/>
                    <a:pt x="5682" y="2834"/>
                  </a:cubicBezTo>
                  <a:cubicBezTo>
                    <a:pt x="5978" y="2901"/>
                    <a:pt x="6285" y="2930"/>
                    <a:pt x="6582" y="2930"/>
                  </a:cubicBezTo>
                  <a:cubicBezTo>
                    <a:pt x="6917" y="2949"/>
                    <a:pt x="7243" y="2959"/>
                    <a:pt x="7569" y="2959"/>
                  </a:cubicBezTo>
                  <a:cubicBezTo>
                    <a:pt x="7186" y="3515"/>
                    <a:pt x="6716" y="4013"/>
                    <a:pt x="6180" y="4434"/>
                  </a:cubicBezTo>
                  <a:lnTo>
                    <a:pt x="6170" y="4434"/>
                  </a:lnTo>
                  <a:cubicBezTo>
                    <a:pt x="6141" y="4463"/>
                    <a:pt x="6122" y="4492"/>
                    <a:pt x="6103" y="4530"/>
                  </a:cubicBezTo>
                  <a:cubicBezTo>
                    <a:pt x="5988" y="4540"/>
                    <a:pt x="5902" y="4645"/>
                    <a:pt x="5921" y="4760"/>
                  </a:cubicBezTo>
                  <a:cubicBezTo>
                    <a:pt x="5998" y="5526"/>
                    <a:pt x="6113" y="6255"/>
                    <a:pt x="6113" y="7011"/>
                  </a:cubicBezTo>
                  <a:cubicBezTo>
                    <a:pt x="5442" y="6580"/>
                    <a:pt x="4771" y="6120"/>
                    <a:pt x="4091" y="5699"/>
                  </a:cubicBezTo>
                  <a:cubicBezTo>
                    <a:pt x="4067" y="5681"/>
                    <a:pt x="4039" y="5674"/>
                    <a:pt x="4012" y="5674"/>
                  </a:cubicBezTo>
                  <a:cubicBezTo>
                    <a:pt x="3996" y="5674"/>
                    <a:pt x="3981" y="5676"/>
                    <a:pt x="3967" y="5680"/>
                  </a:cubicBezTo>
                  <a:cubicBezTo>
                    <a:pt x="3924" y="5627"/>
                    <a:pt x="3861" y="5601"/>
                    <a:pt x="3798" y="5601"/>
                  </a:cubicBezTo>
                  <a:cubicBezTo>
                    <a:pt x="3734" y="5601"/>
                    <a:pt x="3670" y="5627"/>
                    <a:pt x="3622" y="5680"/>
                  </a:cubicBezTo>
                  <a:cubicBezTo>
                    <a:pt x="3124" y="6216"/>
                    <a:pt x="2539" y="6676"/>
                    <a:pt x="1888" y="7021"/>
                  </a:cubicBezTo>
                  <a:cubicBezTo>
                    <a:pt x="2108" y="6245"/>
                    <a:pt x="2348" y="5431"/>
                    <a:pt x="2376" y="4635"/>
                  </a:cubicBezTo>
                  <a:cubicBezTo>
                    <a:pt x="2482" y="4520"/>
                    <a:pt x="2463" y="4329"/>
                    <a:pt x="2328" y="4233"/>
                  </a:cubicBezTo>
                  <a:cubicBezTo>
                    <a:pt x="1830" y="3869"/>
                    <a:pt x="1361" y="3467"/>
                    <a:pt x="920" y="3036"/>
                  </a:cubicBezTo>
                  <a:cubicBezTo>
                    <a:pt x="1562" y="3036"/>
                    <a:pt x="2213" y="3036"/>
                    <a:pt x="2836" y="2911"/>
                  </a:cubicBezTo>
                  <a:cubicBezTo>
                    <a:pt x="2884" y="2901"/>
                    <a:pt x="2922" y="2863"/>
                    <a:pt x="2942" y="2806"/>
                  </a:cubicBezTo>
                  <a:cubicBezTo>
                    <a:pt x="2980" y="2806"/>
                    <a:pt x="3009" y="2786"/>
                    <a:pt x="3028" y="2748"/>
                  </a:cubicBezTo>
                  <a:cubicBezTo>
                    <a:pt x="3411" y="2078"/>
                    <a:pt x="3746" y="1407"/>
                    <a:pt x="4158" y="755"/>
                  </a:cubicBezTo>
                  <a:close/>
                  <a:moveTo>
                    <a:pt x="4201" y="1"/>
                  </a:moveTo>
                  <a:cubicBezTo>
                    <a:pt x="4118" y="1"/>
                    <a:pt x="4034" y="42"/>
                    <a:pt x="3986" y="123"/>
                  </a:cubicBezTo>
                  <a:cubicBezTo>
                    <a:pt x="3497" y="880"/>
                    <a:pt x="3037" y="1733"/>
                    <a:pt x="2817" y="2614"/>
                  </a:cubicBezTo>
                  <a:cubicBezTo>
                    <a:pt x="2365" y="2534"/>
                    <a:pt x="1900" y="2516"/>
                    <a:pt x="1437" y="2516"/>
                  </a:cubicBezTo>
                  <a:cubicBezTo>
                    <a:pt x="1067" y="2516"/>
                    <a:pt x="698" y="2528"/>
                    <a:pt x="336" y="2528"/>
                  </a:cubicBezTo>
                  <a:cubicBezTo>
                    <a:pt x="115" y="2528"/>
                    <a:pt x="0" y="2796"/>
                    <a:pt x="154" y="2959"/>
                  </a:cubicBezTo>
                  <a:cubicBezTo>
                    <a:pt x="719" y="3620"/>
                    <a:pt x="1361" y="4195"/>
                    <a:pt x="2070" y="4674"/>
                  </a:cubicBezTo>
                  <a:cubicBezTo>
                    <a:pt x="1667" y="5517"/>
                    <a:pt x="1505" y="6523"/>
                    <a:pt x="1265" y="7404"/>
                  </a:cubicBezTo>
                  <a:cubicBezTo>
                    <a:pt x="1232" y="7552"/>
                    <a:pt x="1346" y="7727"/>
                    <a:pt x="1494" y="7727"/>
                  </a:cubicBezTo>
                  <a:cubicBezTo>
                    <a:pt x="1519" y="7727"/>
                    <a:pt x="1545" y="7722"/>
                    <a:pt x="1572" y="7711"/>
                  </a:cubicBezTo>
                  <a:cubicBezTo>
                    <a:pt x="2491" y="7347"/>
                    <a:pt x="3315" y="6772"/>
                    <a:pt x="3986" y="6034"/>
                  </a:cubicBezTo>
                  <a:cubicBezTo>
                    <a:pt x="4685" y="6647"/>
                    <a:pt x="5442" y="7213"/>
                    <a:pt x="6228" y="7701"/>
                  </a:cubicBezTo>
                  <a:cubicBezTo>
                    <a:pt x="6270" y="7725"/>
                    <a:pt x="6314" y="7735"/>
                    <a:pt x="6358" y="7735"/>
                  </a:cubicBezTo>
                  <a:cubicBezTo>
                    <a:pt x="6491" y="7735"/>
                    <a:pt x="6611" y="7633"/>
                    <a:pt x="6611" y="7481"/>
                  </a:cubicBezTo>
                  <a:cubicBezTo>
                    <a:pt x="6668" y="6647"/>
                    <a:pt x="6668" y="5728"/>
                    <a:pt x="6448" y="4904"/>
                  </a:cubicBezTo>
                  <a:cubicBezTo>
                    <a:pt x="6467" y="4894"/>
                    <a:pt x="6486" y="4885"/>
                    <a:pt x="6505" y="4875"/>
                  </a:cubicBezTo>
                  <a:cubicBezTo>
                    <a:pt x="7262" y="4338"/>
                    <a:pt x="7885" y="3639"/>
                    <a:pt x="8335" y="2834"/>
                  </a:cubicBezTo>
                  <a:cubicBezTo>
                    <a:pt x="8450" y="2643"/>
                    <a:pt x="8306" y="2403"/>
                    <a:pt x="8086" y="2403"/>
                  </a:cubicBezTo>
                  <a:lnTo>
                    <a:pt x="6592" y="2403"/>
                  </a:lnTo>
                  <a:cubicBezTo>
                    <a:pt x="6470" y="2403"/>
                    <a:pt x="6347" y="2399"/>
                    <a:pt x="6223" y="2399"/>
                  </a:cubicBezTo>
                  <a:cubicBezTo>
                    <a:pt x="5976" y="2399"/>
                    <a:pt x="5729" y="2416"/>
                    <a:pt x="5499" y="2518"/>
                  </a:cubicBezTo>
                  <a:cubicBezTo>
                    <a:pt x="5202" y="1694"/>
                    <a:pt x="4848" y="890"/>
                    <a:pt x="4417" y="123"/>
                  </a:cubicBezTo>
                  <a:cubicBezTo>
                    <a:pt x="4369" y="42"/>
                    <a:pt x="4285" y="1"/>
                    <a:pt x="4201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32"/>
          <p:cNvGrpSpPr/>
          <p:nvPr/>
        </p:nvGrpSpPr>
        <p:grpSpPr>
          <a:xfrm>
            <a:off x="8155723" y="2854313"/>
            <a:ext cx="398410" cy="314343"/>
            <a:chOff x="0" y="803700"/>
            <a:chExt cx="314328" cy="248002"/>
          </a:xfrm>
        </p:grpSpPr>
        <p:sp>
          <p:nvSpPr>
            <p:cNvPr id="351" name="Google Shape;351;p32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32"/>
          <p:cNvSpPr/>
          <p:nvPr/>
        </p:nvSpPr>
        <p:spPr>
          <a:xfrm rot="6299933">
            <a:off x="890330" y="955497"/>
            <a:ext cx="397248" cy="355185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 cap="flat" cmpd="sng" w="9525">
            <a:solidFill>
              <a:srgbClr val="FEDD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2"/>
          <p:cNvSpPr/>
          <p:nvPr/>
        </p:nvSpPr>
        <p:spPr>
          <a:xfrm>
            <a:off x="974876" y="4243797"/>
            <a:ext cx="228141" cy="204827"/>
          </a:xfrm>
          <a:custGeom>
            <a:rect b="b" l="l" r="r" t="t"/>
            <a:pathLst>
              <a:path extrusionOk="0" h="9925" w="11056">
                <a:moveTo>
                  <a:pt x="1040" y="3270"/>
                </a:moveTo>
                <a:lnTo>
                  <a:pt x="1109" y="3287"/>
                </a:lnTo>
                <a:lnTo>
                  <a:pt x="1092" y="3287"/>
                </a:lnTo>
                <a:cubicBezTo>
                  <a:pt x="1040" y="3669"/>
                  <a:pt x="988" y="4067"/>
                  <a:pt x="919" y="4448"/>
                </a:cubicBezTo>
                <a:cubicBezTo>
                  <a:pt x="901" y="4535"/>
                  <a:pt x="780" y="4604"/>
                  <a:pt x="711" y="4691"/>
                </a:cubicBezTo>
                <a:lnTo>
                  <a:pt x="624" y="4639"/>
                </a:lnTo>
                <a:cubicBezTo>
                  <a:pt x="763" y="4189"/>
                  <a:pt x="901" y="3738"/>
                  <a:pt x="1040" y="3270"/>
                </a:cubicBezTo>
                <a:close/>
                <a:moveTo>
                  <a:pt x="901" y="4916"/>
                </a:moveTo>
                <a:cubicBezTo>
                  <a:pt x="988" y="5176"/>
                  <a:pt x="971" y="5402"/>
                  <a:pt x="659" y="5540"/>
                </a:cubicBezTo>
                <a:cubicBezTo>
                  <a:pt x="555" y="5107"/>
                  <a:pt x="572" y="5072"/>
                  <a:pt x="901" y="4916"/>
                </a:cubicBezTo>
                <a:close/>
                <a:moveTo>
                  <a:pt x="1005" y="5679"/>
                </a:moveTo>
                <a:lnTo>
                  <a:pt x="1005" y="5679"/>
                </a:lnTo>
                <a:cubicBezTo>
                  <a:pt x="1196" y="6216"/>
                  <a:pt x="1196" y="6216"/>
                  <a:pt x="849" y="6476"/>
                </a:cubicBezTo>
                <a:cubicBezTo>
                  <a:pt x="624" y="6043"/>
                  <a:pt x="641" y="5921"/>
                  <a:pt x="1005" y="5679"/>
                </a:cubicBezTo>
                <a:close/>
                <a:moveTo>
                  <a:pt x="1265" y="6528"/>
                </a:moveTo>
                <a:lnTo>
                  <a:pt x="1265" y="6528"/>
                </a:lnTo>
                <a:cubicBezTo>
                  <a:pt x="1508" y="6892"/>
                  <a:pt x="1508" y="6892"/>
                  <a:pt x="1161" y="7204"/>
                </a:cubicBezTo>
                <a:cubicBezTo>
                  <a:pt x="884" y="6892"/>
                  <a:pt x="884" y="6840"/>
                  <a:pt x="1265" y="6528"/>
                </a:cubicBezTo>
                <a:close/>
                <a:moveTo>
                  <a:pt x="1612" y="7186"/>
                </a:moveTo>
                <a:lnTo>
                  <a:pt x="1612" y="7186"/>
                </a:lnTo>
                <a:cubicBezTo>
                  <a:pt x="1906" y="7516"/>
                  <a:pt x="1906" y="7516"/>
                  <a:pt x="1560" y="7879"/>
                </a:cubicBezTo>
                <a:cubicBezTo>
                  <a:pt x="1231" y="7533"/>
                  <a:pt x="1248" y="7481"/>
                  <a:pt x="1612" y="7186"/>
                </a:cubicBezTo>
                <a:close/>
                <a:moveTo>
                  <a:pt x="2028" y="7758"/>
                </a:moveTo>
                <a:cubicBezTo>
                  <a:pt x="2426" y="8070"/>
                  <a:pt x="2426" y="8122"/>
                  <a:pt x="2114" y="8469"/>
                </a:cubicBezTo>
                <a:cubicBezTo>
                  <a:pt x="1698" y="8226"/>
                  <a:pt x="1681" y="8191"/>
                  <a:pt x="2028" y="7758"/>
                </a:cubicBezTo>
                <a:close/>
                <a:moveTo>
                  <a:pt x="2599" y="8278"/>
                </a:moveTo>
                <a:lnTo>
                  <a:pt x="2946" y="8538"/>
                </a:lnTo>
                <a:lnTo>
                  <a:pt x="2617" y="8884"/>
                </a:lnTo>
                <a:lnTo>
                  <a:pt x="2340" y="8694"/>
                </a:lnTo>
                <a:lnTo>
                  <a:pt x="2599" y="8278"/>
                </a:lnTo>
                <a:close/>
                <a:moveTo>
                  <a:pt x="5723" y="255"/>
                </a:moveTo>
                <a:cubicBezTo>
                  <a:pt x="5733" y="255"/>
                  <a:pt x="5743" y="255"/>
                  <a:pt x="5753" y="255"/>
                </a:cubicBezTo>
                <a:cubicBezTo>
                  <a:pt x="8335" y="272"/>
                  <a:pt x="10276" y="2144"/>
                  <a:pt x="10363" y="4691"/>
                </a:cubicBezTo>
                <a:cubicBezTo>
                  <a:pt x="10276" y="7273"/>
                  <a:pt x="8370" y="9144"/>
                  <a:pt x="5753" y="9144"/>
                </a:cubicBezTo>
                <a:cubicBezTo>
                  <a:pt x="3085" y="9144"/>
                  <a:pt x="1231" y="7169"/>
                  <a:pt x="1179" y="4708"/>
                </a:cubicBezTo>
                <a:cubicBezTo>
                  <a:pt x="1127" y="2138"/>
                  <a:pt x="3496" y="255"/>
                  <a:pt x="5723" y="255"/>
                </a:cubicBezTo>
                <a:close/>
                <a:moveTo>
                  <a:pt x="3154" y="8694"/>
                </a:moveTo>
                <a:cubicBezTo>
                  <a:pt x="3622" y="8919"/>
                  <a:pt x="3639" y="8936"/>
                  <a:pt x="3362" y="9283"/>
                </a:cubicBezTo>
                <a:lnTo>
                  <a:pt x="2963" y="9075"/>
                </a:lnTo>
                <a:lnTo>
                  <a:pt x="3154" y="8694"/>
                </a:lnTo>
                <a:close/>
                <a:moveTo>
                  <a:pt x="3847" y="9040"/>
                </a:moveTo>
                <a:lnTo>
                  <a:pt x="4471" y="9248"/>
                </a:lnTo>
                <a:cubicBezTo>
                  <a:pt x="4436" y="9370"/>
                  <a:pt x="4402" y="9456"/>
                  <a:pt x="4350" y="9578"/>
                </a:cubicBezTo>
                <a:lnTo>
                  <a:pt x="3674" y="9387"/>
                </a:lnTo>
                <a:cubicBezTo>
                  <a:pt x="3743" y="9248"/>
                  <a:pt x="3795" y="9162"/>
                  <a:pt x="3847" y="9040"/>
                </a:cubicBezTo>
                <a:close/>
                <a:moveTo>
                  <a:pt x="6810" y="9387"/>
                </a:moveTo>
                <a:lnTo>
                  <a:pt x="5996" y="9595"/>
                </a:lnTo>
                <a:cubicBezTo>
                  <a:pt x="5996" y="9404"/>
                  <a:pt x="6117" y="9387"/>
                  <a:pt x="6810" y="9387"/>
                </a:cubicBezTo>
                <a:close/>
                <a:moveTo>
                  <a:pt x="4766" y="9318"/>
                </a:moveTo>
                <a:lnTo>
                  <a:pt x="5129" y="9387"/>
                </a:lnTo>
                <a:cubicBezTo>
                  <a:pt x="5085" y="9585"/>
                  <a:pt x="5062" y="9657"/>
                  <a:pt x="4954" y="9657"/>
                </a:cubicBezTo>
                <a:cubicBezTo>
                  <a:pt x="4892" y="9657"/>
                  <a:pt x="4801" y="9633"/>
                  <a:pt x="4662" y="9595"/>
                </a:cubicBezTo>
                <a:lnTo>
                  <a:pt x="4766" y="9318"/>
                </a:lnTo>
                <a:close/>
                <a:moveTo>
                  <a:pt x="5782" y="0"/>
                </a:moveTo>
                <a:cubicBezTo>
                  <a:pt x="4702" y="0"/>
                  <a:pt x="3620" y="352"/>
                  <a:pt x="2721" y="1069"/>
                </a:cubicBezTo>
                <a:cubicBezTo>
                  <a:pt x="2374" y="1329"/>
                  <a:pt x="2062" y="1607"/>
                  <a:pt x="1768" y="1901"/>
                </a:cubicBezTo>
                <a:cubicBezTo>
                  <a:pt x="381" y="3339"/>
                  <a:pt x="0" y="5038"/>
                  <a:pt x="676" y="6892"/>
                </a:cubicBezTo>
                <a:cubicBezTo>
                  <a:pt x="1347" y="8733"/>
                  <a:pt x="3197" y="9924"/>
                  <a:pt x="5580" y="9924"/>
                </a:cubicBezTo>
                <a:cubicBezTo>
                  <a:pt x="5597" y="9924"/>
                  <a:pt x="5615" y="9924"/>
                  <a:pt x="5632" y="9924"/>
                </a:cubicBezTo>
                <a:cubicBezTo>
                  <a:pt x="6498" y="9855"/>
                  <a:pt x="7330" y="9560"/>
                  <a:pt x="8023" y="9040"/>
                </a:cubicBezTo>
                <a:cubicBezTo>
                  <a:pt x="8474" y="8694"/>
                  <a:pt x="8924" y="8330"/>
                  <a:pt x="9323" y="7914"/>
                </a:cubicBezTo>
                <a:cubicBezTo>
                  <a:pt x="11056" y="6129"/>
                  <a:pt x="11056" y="3270"/>
                  <a:pt x="9323" y="1485"/>
                </a:cubicBezTo>
                <a:cubicBezTo>
                  <a:pt x="8360" y="504"/>
                  <a:pt x="7073" y="0"/>
                  <a:pt x="5782" y="0"/>
                </a:cubicBezTo>
                <a:close/>
              </a:path>
            </a:pathLst>
          </a:custGeom>
          <a:solidFill>
            <a:srgbClr val="AAD955"/>
          </a:solidFill>
          <a:ln cap="flat" cmpd="sng" w="19050">
            <a:solidFill>
              <a:srgbClr val="AAD9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AD955"/>
              </a:solidFill>
            </a:endParaRPr>
          </a:p>
        </p:txBody>
      </p:sp>
      <p:sp>
        <p:nvSpPr>
          <p:cNvPr id="355" name="Google Shape;355;p32"/>
          <p:cNvSpPr/>
          <p:nvPr/>
        </p:nvSpPr>
        <p:spPr>
          <a:xfrm rot="-6306821">
            <a:off x="8071753" y="231336"/>
            <a:ext cx="566362" cy="321319"/>
          </a:xfrm>
          <a:custGeom>
            <a:rect b="b" l="l" r="r" t="t"/>
            <a:pathLst>
              <a:path extrusionOk="0" h="10225" w="17373">
                <a:moveTo>
                  <a:pt x="7622" y="4350"/>
                </a:moveTo>
                <a:cubicBezTo>
                  <a:pt x="8123" y="4626"/>
                  <a:pt x="8571" y="4988"/>
                  <a:pt x="8917" y="5437"/>
                </a:cubicBezTo>
                <a:cubicBezTo>
                  <a:pt x="9417" y="6128"/>
                  <a:pt x="9314" y="6904"/>
                  <a:pt x="8934" y="7595"/>
                </a:cubicBezTo>
                <a:lnTo>
                  <a:pt x="8571" y="8095"/>
                </a:lnTo>
                <a:cubicBezTo>
                  <a:pt x="6362" y="7854"/>
                  <a:pt x="5724" y="7060"/>
                  <a:pt x="6638" y="5696"/>
                </a:cubicBezTo>
                <a:cubicBezTo>
                  <a:pt x="6897" y="5196"/>
                  <a:pt x="7225" y="4747"/>
                  <a:pt x="7622" y="4350"/>
                </a:cubicBezTo>
                <a:close/>
                <a:moveTo>
                  <a:pt x="13984" y="0"/>
                </a:moveTo>
                <a:cubicBezTo>
                  <a:pt x="11387" y="0"/>
                  <a:pt x="8717" y="1233"/>
                  <a:pt x="6880" y="3107"/>
                </a:cubicBezTo>
                <a:cubicBezTo>
                  <a:pt x="6339" y="2978"/>
                  <a:pt x="5773" y="2909"/>
                  <a:pt x="5207" y="2909"/>
                </a:cubicBezTo>
                <a:cubicBezTo>
                  <a:pt x="2593" y="2909"/>
                  <a:pt x="1" y="4379"/>
                  <a:pt x="114" y="8181"/>
                </a:cubicBezTo>
                <a:cubicBezTo>
                  <a:pt x="132" y="8345"/>
                  <a:pt x="261" y="8427"/>
                  <a:pt x="390" y="8427"/>
                </a:cubicBezTo>
                <a:cubicBezTo>
                  <a:pt x="520" y="8427"/>
                  <a:pt x="649" y="8345"/>
                  <a:pt x="667" y="8181"/>
                </a:cubicBezTo>
                <a:cubicBezTo>
                  <a:pt x="943" y="5972"/>
                  <a:pt x="1927" y="4281"/>
                  <a:pt x="4205" y="3797"/>
                </a:cubicBezTo>
                <a:cubicBezTo>
                  <a:pt x="4504" y="3735"/>
                  <a:pt x="4810" y="3704"/>
                  <a:pt x="5119" y="3704"/>
                </a:cubicBezTo>
                <a:cubicBezTo>
                  <a:pt x="5487" y="3704"/>
                  <a:pt x="5858" y="3747"/>
                  <a:pt x="6224" y="3832"/>
                </a:cubicBezTo>
                <a:cubicBezTo>
                  <a:pt x="5810" y="4350"/>
                  <a:pt x="5447" y="4919"/>
                  <a:pt x="5154" y="5506"/>
                </a:cubicBezTo>
                <a:cubicBezTo>
                  <a:pt x="4464" y="7025"/>
                  <a:pt x="4636" y="9614"/>
                  <a:pt x="6552" y="10149"/>
                </a:cubicBezTo>
                <a:cubicBezTo>
                  <a:pt x="6737" y="10200"/>
                  <a:pt x="6919" y="10224"/>
                  <a:pt x="7097" y="10224"/>
                </a:cubicBezTo>
                <a:cubicBezTo>
                  <a:pt x="8538" y="10224"/>
                  <a:pt x="9752" y="8668"/>
                  <a:pt x="10228" y="7439"/>
                </a:cubicBezTo>
                <a:cubicBezTo>
                  <a:pt x="10884" y="5800"/>
                  <a:pt x="9900" y="4436"/>
                  <a:pt x="8364" y="3642"/>
                </a:cubicBezTo>
                <a:cubicBezTo>
                  <a:pt x="10126" y="2071"/>
                  <a:pt x="12451" y="1538"/>
                  <a:pt x="14764" y="1538"/>
                </a:cubicBezTo>
                <a:cubicBezTo>
                  <a:pt x="15374" y="1538"/>
                  <a:pt x="15982" y="1575"/>
                  <a:pt x="16580" y="1640"/>
                </a:cubicBezTo>
                <a:cubicBezTo>
                  <a:pt x="16600" y="1643"/>
                  <a:pt x="16620" y="1644"/>
                  <a:pt x="16639" y="1644"/>
                </a:cubicBezTo>
                <a:cubicBezTo>
                  <a:pt x="17150" y="1644"/>
                  <a:pt x="17372" y="786"/>
                  <a:pt x="16873" y="570"/>
                </a:cubicBezTo>
                <a:cubicBezTo>
                  <a:pt x="15954" y="179"/>
                  <a:pt x="14975" y="0"/>
                  <a:pt x="13984" y="0"/>
                </a:cubicBezTo>
                <a:close/>
              </a:path>
            </a:pathLst>
          </a:custGeom>
          <a:solidFill>
            <a:srgbClr val="67C6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2"/>
          <p:cNvSpPr/>
          <p:nvPr/>
        </p:nvSpPr>
        <p:spPr>
          <a:xfrm rot="-4735970">
            <a:off x="527212" y="4386311"/>
            <a:ext cx="631261" cy="413990"/>
          </a:xfrm>
          <a:custGeom>
            <a:rect b="b" l="l" r="r" t="t"/>
            <a:pathLst>
              <a:path extrusionOk="0" h="10225" w="17373">
                <a:moveTo>
                  <a:pt x="7622" y="4350"/>
                </a:moveTo>
                <a:cubicBezTo>
                  <a:pt x="8123" y="4626"/>
                  <a:pt x="8571" y="4988"/>
                  <a:pt x="8917" y="5437"/>
                </a:cubicBezTo>
                <a:cubicBezTo>
                  <a:pt x="9417" y="6128"/>
                  <a:pt x="9314" y="6904"/>
                  <a:pt x="8934" y="7595"/>
                </a:cubicBezTo>
                <a:lnTo>
                  <a:pt x="8571" y="8095"/>
                </a:lnTo>
                <a:cubicBezTo>
                  <a:pt x="6362" y="7854"/>
                  <a:pt x="5724" y="7060"/>
                  <a:pt x="6638" y="5696"/>
                </a:cubicBezTo>
                <a:cubicBezTo>
                  <a:pt x="6897" y="5196"/>
                  <a:pt x="7225" y="4747"/>
                  <a:pt x="7622" y="4350"/>
                </a:cubicBezTo>
                <a:close/>
                <a:moveTo>
                  <a:pt x="13984" y="0"/>
                </a:moveTo>
                <a:cubicBezTo>
                  <a:pt x="11387" y="0"/>
                  <a:pt x="8717" y="1233"/>
                  <a:pt x="6880" y="3107"/>
                </a:cubicBezTo>
                <a:cubicBezTo>
                  <a:pt x="6339" y="2978"/>
                  <a:pt x="5773" y="2909"/>
                  <a:pt x="5207" y="2909"/>
                </a:cubicBezTo>
                <a:cubicBezTo>
                  <a:pt x="2593" y="2909"/>
                  <a:pt x="1" y="4379"/>
                  <a:pt x="114" y="8181"/>
                </a:cubicBezTo>
                <a:cubicBezTo>
                  <a:pt x="132" y="8345"/>
                  <a:pt x="261" y="8427"/>
                  <a:pt x="390" y="8427"/>
                </a:cubicBezTo>
                <a:cubicBezTo>
                  <a:pt x="520" y="8427"/>
                  <a:pt x="649" y="8345"/>
                  <a:pt x="667" y="8181"/>
                </a:cubicBezTo>
                <a:cubicBezTo>
                  <a:pt x="943" y="5972"/>
                  <a:pt x="1927" y="4281"/>
                  <a:pt x="4205" y="3797"/>
                </a:cubicBezTo>
                <a:cubicBezTo>
                  <a:pt x="4504" y="3735"/>
                  <a:pt x="4810" y="3704"/>
                  <a:pt x="5119" y="3704"/>
                </a:cubicBezTo>
                <a:cubicBezTo>
                  <a:pt x="5487" y="3704"/>
                  <a:pt x="5858" y="3747"/>
                  <a:pt x="6224" y="3832"/>
                </a:cubicBezTo>
                <a:cubicBezTo>
                  <a:pt x="5810" y="4350"/>
                  <a:pt x="5447" y="4919"/>
                  <a:pt x="5154" y="5506"/>
                </a:cubicBezTo>
                <a:cubicBezTo>
                  <a:pt x="4464" y="7025"/>
                  <a:pt x="4636" y="9614"/>
                  <a:pt x="6552" y="10149"/>
                </a:cubicBezTo>
                <a:cubicBezTo>
                  <a:pt x="6737" y="10200"/>
                  <a:pt x="6919" y="10224"/>
                  <a:pt x="7097" y="10224"/>
                </a:cubicBezTo>
                <a:cubicBezTo>
                  <a:pt x="8538" y="10224"/>
                  <a:pt x="9752" y="8668"/>
                  <a:pt x="10228" y="7439"/>
                </a:cubicBezTo>
                <a:cubicBezTo>
                  <a:pt x="10884" y="5800"/>
                  <a:pt x="9900" y="4436"/>
                  <a:pt x="8364" y="3642"/>
                </a:cubicBezTo>
                <a:cubicBezTo>
                  <a:pt x="10126" y="2071"/>
                  <a:pt x="12451" y="1538"/>
                  <a:pt x="14764" y="1538"/>
                </a:cubicBezTo>
                <a:cubicBezTo>
                  <a:pt x="15374" y="1538"/>
                  <a:pt x="15982" y="1575"/>
                  <a:pt x="16580" y="1640"/>
                </a:cubicBezTo>
                <a:cubicBezTo>
                  <a:pt x="16600" y="1643"/>
                  <a:pt x="16620" y="1644"/>
                  <a:pt x="16639" y="1644"/>
                </a:cubicBezTo>
                <a:cubicBezTo>
                  <a:pt x="17150" y="1644"/>
                  <a:pt x="17372" y="786"/>
                  <a:pt x="16873" y="570"/>
                </a:cubicBezTo>
                <a:cubicBezTo>
                  <a:pt x="15954" y="179"/>
                  <a:pt x="14975" y="0"/>
                  <a:pt x="13984" y="0"/>
                </a:cubicBezTo>
                <a:close/>
              </a:path>
            </a:pathLst>
          </a:custGeom>
          <a:solidFill>
            <a:srgbClr val="AAD9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2"/>
          <p:cNvSpPr/>
          <p:nvPr/>
        </p:nvSpPr>
        <p:spPr>
          <a:xfrm>
            <a:off x="8662951" y="146147"/>
            <a:ext cx="228141" cy="204827"/>
          </a:xfrm>
          <a:custGeom>
            <a:rect b="b" l="l" r="r" t="t"/>
            <a:pathLst>
              <a:path extrusionOk="0" h="9925" w="11056">
                <a:moveTo>
                  <a:pt x="1040" y="3270"/>
                </a:moveTo>
                <a:lnTo>
                  <a:pt x="1109" y="3287"/>
                </a:lnTo>
                <a:lnTo>
                  <a:pt x="1092" y="3287"/>
                </a:lnTo>
                <a:cubicBezTo>
                  <a:pt x="1040" y="3669"/>
                  <a:pt x="988" y="4067"/>
                  <a:pt x="919" y="4448"/>
                </a:cubicBezTo>
                <a:cubicBezTo>
                  <a:pt x="901" y="4535"/>
                  <a:pt x="780" y="4604"/>
                  <a:pt x="711" y="4691"/>
                </a:cubicBezTo>
                <a:lnTo>
                  <a:pt x="624" y="4639"/>
                </a:lnTo>
                <a:cubicBezTo>
                  <a:pt x="763" y="4189"/>
                  <a:pt x="901" y="3738"/>
                  <a:pt x="1040" y="3270"/>
                </a:cubicBezTo>
                <a:close/>
                <a:moveTo>
                  <a:pt x="901" y="4916"/>
                </a:moveTo>
                <a:cubicBezTo>
                  <a:pt x="988" y="5176"/>
                  <a:pt x="971" y="5402"/>
                  <a:pt x="659" y="5540"/>
                </a:cubicBezTo>
                <a:cubicBezTo>
                  <a:pt x="555" y="5107"/>
                  <a:pt x="572" y="5072"/>
                  <a:pt x="901" y="4916"/>
                </a:cubicBezTo>
                <a:close/>
                <a:moveTo>
                  <a:pt x="1005" y="5679"/>
                </a:moveTo>
                <a:lnTo>
                  <a:pt x="1005" y="5679"/>
                </a:lnTo>
                <a:cubicBezTo>
                  <a:pt x="1196" y="6216"/>
                  <a:pt x="1196" y="6216"/>
                  <a:pt x="849" y="6476"/>
                </a:cubicBezTo>
                <a:cubicBezTo>
                  <a:pt x="624" y="6043"/>
                  <a:pt x="641" y="5921"/>
                  <a:pt x="1005" y="5679"/>
                </a:cubicBezTo>
                <a:close/>
                <a:moveTo>
                  <a:pt x="1265" y="6528"/>
                </a:moveTo>
                <a:lnTo>
                  <a:pt x="1265" y="6528"/>
                </a:lnTo>
                <a:cubicBezTo>
                  <a:pt x="1508" y="6892"/>
                  <a:pt x="1508" y="6892"/>
                  <a:pt x="1161" y="7204"/>
                </a:cubicBezTo>
                <a:cubicBezTo>
                  <a:pt x="884" y="6892"/>
                  <a:pt x="884" y="6840"/>
                  <a:pt x="1265" y="6528"/>
                </a:cubicBezTo>
                <a:close/>
                <a:moveTo>
                  <a:pt x="1612" y="7186"/>
                </a:moveTo>
                <a:lnTo>
                  <a:pt x="1612" y="7186"/>
                </a:lnTo>
                <a:cubicBezTo>
                  <a:pt x="1906" y="7516"/>
                  <a:pt x="1906" y="7516"/>
                  <a:pt x="1560" y="7879"/>
                </a:cubicBezTo>
                <a:cubicBezTo>
                  <a:pt x="1231" y="7533"/>
                  <a:pt x="1248" y="7481"/>
                  <a:pt x="1612" y="7186"/>
                </a:cubicBezTo>
                <a:close/>
                <a:moveTo>
                  <a:pt x="2028" y="7758"/>
                </a:moveTo>
                <a:cubicBezTo>
                  <a:pt x="2426" y="8070"/>
                  <a:pt x="2426" y="8122"/>
                  <a:pt x="2114" y="8469"/>
                </a:cubicBezTo>
                <a:cubicBezTo>
                  <a:pt x="1698" y="8226"/>
                  <a:pt x="1681" y="8191"/>
                  <a:pt x="2028" y="7758"/>
                </a:cubicBezTo>
                <a:close/>
                <a:moveTo>
                  <a:pt x="2599" y="8278"/>
                </a:moveTo>
                <a:lnTo>
                  <a:pt x="2946" y="8538"/>
                </a:lnTo>
                <a:lnTo>
                  <a:pt x="2617" y="8884"/>
                </a:lnTo>
                <a:lnTo>
                  <a:pt x="2340" y="8694"/>
                </a:lnTo>
                <a:lnTo>
                  <a:pt x="2599" y="8278"/>
                </a:lnTo>
                <a:close/>
                <a:moveTo>
                  <a:pt x="5723" y="255"/>
                </a:moveTo>
                <a:cubicBezTo>
                  <a:pt x="5733" y="255"/>
                  <a:pt x="5743" y="255"/>
                  <a:pt x="5753" y="255"/>
                </a:cubicBezTo>
                <a:cubicBezTo>
                  <a:pt x="8335" y="272"/>
                  <a:pt x="10276" y="2144"/>
                  <a:pt x="10363" y="4691"/>
                </a:cubicBezTo>
                <a:cubicBezTo>
                  <a:pt x="10276" y="7273"/>
                  <a:pt x="8370" y="9144"/>
                  <a:pt x="5753" y="9144"/>
                </a:cubicBezTo>
                <a:cubicBezTo>
                  <a:pt x="3085" y="9144"/>
                  <a:pt x="1231" y="7169"/>
                  <a:pt x="1179" y="4708"/>
                </a:cubicBezTo>
                <a:cubicBezTo>
                  <a:pt x="1127" y="2138"/>
                  <a:pt x="3496" y="255"/>
                  <a:pt x="5723" y="255"/>
                </a:cubicBezTo>
                <a:close/>
                <a:moveTo>
                  <a:pt x="3154" y="8694"/>
                </a:moveTo>
                <a:cubicBezTo>
                  <a:pt x="3622" y="8919"/>
                  <a:pt x="3639" y="8936"/>
                  <a:pt x="3362" y="9283"/>
                </a:cubicBezTo>
                <a:lnTo>
                  <a:pt x="2963" y="9075"/>
                </a:lnTo>
                <a:lnTo>
                  <a:pt x="3154" y="8694"/>
                </a:lnTo>
                <a:close/>
                <a:moveTo>
                  <a:pt x="3847" y="9040"/>
                </a:moveTo>
                <a:lnTo>
                  <a:pt x="4471" y="9248"/>
                </a:lnTo>
                <a:cubicBezTo>
                  <a:pt x="4436" y="9370"/>
                  <a:pt x="4402" y="9456"/>
                  <a:pt x="4350" y="9578"/>
                </a:cubicBezTo>
                <a:lnTo>
                  <a:pt x="3674" y="9387"/>
                </a:lnTo>
                <a:cubicBezTo>
                  <a:pt x="3743" y="9248"/>
                  <a:pt x="3795" y="9162"/>
                  <a:pt x="3847" y="9040"/>
                </a:cubicBezTo>
                <a:close/>
                <a:moveTo>
                  <a:pt x="6810" y="9387"/>
                </a:moveTo>
                <a:lnTo>
                  <a:pt x="5996" y="9595"/>
                </a:lnTo>
                <a:cubicBezTo>
                  <a:pt x="5996" y="9404"/>
                  <a:pt x="6117" y="9387"/>
                  <a:pt x="6810" y="9387"/>
                </a:cubicBezTo>
                <a:close/>
                <a:moveTo>
                  <a:pt x="4766" y="9318"/>
                </a:moveTo>
                <a:lnTo>
                  <a:pt x="5129" y="9387"/>
                </a:lnTo>
                <a:cubicBezTo>
                  <a:pt x="5085" y="9585"/>
                  <a:pt x="5062" y="9657"/>
                  <a:pt x="4954" y="9657"/>
                </a:cubicBezTo>
                <a:cubicBezTo>
                  <a:pt x="4892" y="9657"/>
                  <a:pt x="4801" y="9633"/>
                  <a:pt x="4662" y="9595"/>
                </a:cubicBezTo>
                <a:lnTo>
                  <a:pt x="4766" y="9318"/>
                </a:lnTo>
                <a:close/>
                <a:moveTo>
                  <a:pt x="5782" y="0"/>
                </a:moveTo>
                <a:cubicBezTo>
                  <a:pt x="4702" y="0"/>
                  <a:pt x="3620" y="352"/>
                  <a:pt x="2721" y="1069"/>
                </a:cubicBezTo>
                <a:cubicBezTo>
                  <a:pt x="2374" y="1329"/>
                  <a:pt x="2062" y="1607"/>
                  <a:pt x="1768" y="1901"/>
                </a:cubicBezTo>
                <a:cubicBezTo>
                  <a:pt x="381" y="3339"/>
                  <a:pt x="0" y="5038"/>
                  <a:pt x="676" y="6892"/>
                </a:cubicBezTo>
                <a:cubicBezTo>
                  <a:pt x="1347" y="8733"/>
                  <a:pt x="3197" y="9924"/>
                  <a:pt x="5580" y="9924"/>
                </a:cubicBezTo>
                <a:cubicBezTo>
                  <a:pt x="5597" y="9924"/>
                  <a:pt x="5615" y="9924"/>
                  <a:pt x="5632" y="9924"/>
                </a:cubicBezTo>
                <a:cubicBezTo>
                  <a:pt x="6498" y="9855"/>
                  <a:pt x="7330" y="9560"/>
                  <a:pt x="8023" y="9040"/>
                </a:cubicBezTo>
                <a:cubicBezTo>
                  <a:pt x="8474" y="8694"/>
                  <a:pt x="8924" y="8330"/>
                  <a:pt x="9323" y="7914"/>
                </a:cubicBezTo>
                <a:cubicBezTo>
                  <a:pt x="11056" y="6129"/>
                  <a:pt x="11056" y="3270"/>
                  <a:pt x="9323" y="1485"/>
                </a:cubicBezTo>
                <a:cubicBezTo>
                  <a:pt x="8360" y="504"/>
                  <a:pt x="7073" y="0"/>
                  <a:pt x="5782" y="0"/>
                </a:cubicBezTo>
                <a:close/>
              </a:path>
            </a:pathLst>
          </a:custGeom>
          <a:solidFill>
            <a:srgbClr val="67C6EA"/>
          </a:solidFill>
          <a:ln cap="flat" cmpd="sng" w="19050">
            <a:solidFill>
              <a:srgbClr val="67C6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2"/>
          <p:cNvSpPr/>
          <p:nvPr/>
        </p:nvSpPr>
        <p:spPr>
          <a:xfrm>
            <a:off x="1049101" y="426710"/>
            <a:ext cx="228141" cy="204827"/>
          </a:xfrm>
          <a:custGeom>
            <a:rect b="b" l="l" r="r" t="t"/>
            <a:pathLst>
              <a:path extrusionOk="0" h="9925" w="11056">
                <a:moveTo>
                  <a:pt x="1040" y="3270"/>
                </a:moveTo>
                <a:lnTo>
                  <a:pt x="1109" y="3287"/>
                </a:lnTo>
                <a:lnTo>
                  <a:pt x="1092" y="3287"/>
                </a:lnTo>
                <a:cubicBezTo>
                  <a:pt x="1040" y="3669"/>
                  <a:pt x="988" y="4067"/>
                  <a:pt x="919" y="4448"/>
                </a:cubicBezTo>
                <a:cubicBezTo>
                  <a:pt x="901" y="4535"/>
                  <a:pt x="780" y="4604"/>
                  <a:pt x="711" y="4691"/>
                </a:cubicBezTo>
                <a:lnTo>
                  <a:pt x="624" y="4639"/>
                </a:lnTo>
                <a:cubicBezTo>
                  <a:pt x="763" y="4189"/>
                  <a:pt x="901" y="3738"/>
                  <a:pt x="1040" y="3270"/>
                </a:cubicBezTo>
                <a:close/>
                <a:moveTo>
                  <a:pt x="901" y="4916"/>
                </a:moveTo>
                <a:cubicBezTo>
                  <a:pt x="988" y="5176"/>
                  <a:pt x="971" y="5402"/>
                  <a:pt x="659" y="5540"/>
                </a:cubicBezTo>
                <a:cubicBezTo>
                  <a:pt x="555" y="5107"/>
                  <a:pt x="572" y="5072"/>
                  <a:pt x="901" y="4916"/>
                </a:cubicBezTo>
                <a:close/>
                <a:moveTo>
                  <a:pt x="1005" y="5679"/>
                </a:moveTo>
                <a:lnTo>
                  <a:pt x="1005" y="5679"/>
                </a:lnTo>
                <a:cubicBezTo>
                  <a:pt x="1196" y="6216"/>
                  <a:pt x="1196" y="6216"/>
                  <a:pt x="849" y="6476"/>
                </a:cubicBezTo>
                <a:cubicBezTo>
                  <a:pt x="624" y="6043"/>
                  <a:pt x="641" y="5921"/>
                  <a:pt x="1005" y="5679"/>
                </a:cubicBezTo>
                <a:close/>
                <a:moveTo>
                  <a:pt x="1265" y="6528"/>
                </a:moveTo>
                <a:lnTo>
                  <a:pt x="1265" y="6528"/>
                </a:lnTo>
                <a:cubicBezTo>
                  <a:pt x="1508" y="6892"/>
                  <a:pt x="1508" y="6892"/>
                  <a:pt x="1161" y="7204"/>
                </a:cubicBezTo>
                <a:cubicBezTo>
                  <a:pt x="884" y="6892"/>
                  <a:pt x="884" y="6840"/>
                  <a:pt x="1265" y="6528"/>
                </a:cubicBezTo>
                <a:close/>
                <a:moveTo>
                  <a:pt x="1612" y="7186"/>
                </a:moveTo>
                <a:lnTo>
                  <a:pt x="1612" y="7186"/>
                </a:lnTo>
                <a:cubicBezTo>
                  <a:pt x="1906" y="7516"/>
                  <a:pt x="1906" y="7516"/>
                  <a:pt x="1560" y="7879"/>
                </a:cubicBezTo>
                <a:cubicBezTo>
                  <a:pt x="1231" y="7533"/>
                  <a:pt x="1248" y="7481"/>
                  <a:pt x="1612" y="7186"/>
                </a:cubicBezTo>
                <a:close/>
                <a:moveTo>
                  <a:pt x="2028" y="7758"/>
                </a:moveTo>
                <a:cubicBezTo>
                  <a:pt x="2426" y="8070"/>
                  <a:pt x="2426" y="8122"/>
                  <a:pt x="2114" y="8469"/>
                </a:cubicBezTo>
                <a:cubicBezTo>
                  <a:pt x="1698" y="8226"/>
                  <a:pt x="1681" y="8191"/>
                  <a:pt x="2028" y="7758"/>
                </a:cubicBezTo>
                <a:close/>
                <a:moveTo>
                  <a:pt x="2599" y="8278"/>
                </a:moveTo>
                <a:lnTo>
                  <a:pt x="2946" y="8538"/>
                </a:lnTo>
                <a:lnTo>
                  <a:pt x="2617" y="8884"/>
                </a:lnTo>
                <a:lnTo>
                  <a:pt x="2340" y="8694"/>
                </a:lnTo>
                <a:lnTo>
                  <a:pt x="2599" y="8278"/>
                </a:lnTo>
                <a:close/>
                <a:moveTo>
                  <a:pt x="5723" y="255"/>
                </a:moveTo>
                <a:cubicBezTo>
                  <a:pt x="5733" y="255"/>
                  <a:pt x="5743" y="255"/>
                  <a:pt x="5753" y="255"/>
                </a:cubicBezTo>
                <a:cubicBezTo>
                  <a:pt x="8335" y="272"/>
                  <a:pt x="10276" y="2144"/>
                  <a:pt x="10363" y="4691"/>
                </a:cubicBezTo>
                <a:cubicBezTo>
                  <a:pt x="10276" y="7273"/>
                  <a:pt x="8370" y="9144"/>
                  <a:pt x="5753" y="9144"/>
                </a:cubicBezTo>
                <a:cubicBezTo>
                  <a:pt x="3085" y="9144"/>
                  <a:pt x="1231" y="7169"/>
                  <a:pt x="1179" y="4708"/>
                </a:cubicBezTo>
                <a:cubicBezTo>
                  <a:pt x="1127" y="2138"/>
                  <a:pt x="3496" y="255"/>
                  <a:pt x="5723" y="255"/>
                </a:cubicBezTo>
                <a:close/>
                <a:moveTo>
                  <a:pt x="3154" y="8694"/>
                </a:moveTo>
                <a:cubicBezTo>
                  <a:pt x="3622" y="8919"/>
                  <a:pt x="3639" y="8936"/>
                  <a:pt x="3362" y="9283"/>
                </a:cubicBezTo>
                <a:lnTo>
                  <a:pt x="2963" y="9075"/>
                </a:lnTo>
                <a:lnTo>
                  <a:pt x="3154" y="8694"/>
                </a:lnTo>
                <a:close/>
                <a:moveTo>
                  <a:pt x="3847" y="9040"/>
                </a:moveTo>
                <a:lnTo>
                  <a:pt x="4471" y="9248"/>
                </a:lnTo>
                <a:cubicBezTo>
                  <a:pt x="4436" y="9370"/>
                  <a:pt x="4402" y="9456"/>
                  <a:pt x="4350" y="9578"/>
                </a:cubicBezTo>
                <a:lnTo>
                  <a:pt x="3674" y="9387"/>
                </a:lnTo>
                <a:cubicBezTo>
                  <a:pt x="3743" y="9248"/>
                  <a:pt x="3795" y="9162"/>
                  <a:pt x="3847" y="9040"/>
                </a:cubicBezTo>
                <a:close/>
                <a:moveTo>
                  <a:pt x="6810" y="9387"/>
                </a:moveTo>
                <a:lnTo>
                  <a:pt x="5996" y="9595"/>
                </a:lnTo>
                <a:cubicBezTo>
                  <a:pt x="5996" y="9404"/>
                  <a:pt x="6117" y="9387"/>
                  <a:pt x="6810" y="9387"/>
                </a:cubicBezTo>
                <a:close/>
                <a:moveTo>
                  <a:pt x="4766" y="9318"/>
                </a:moveTo>
                <a:lnTo>
                  <a:pt x="5129" y="9387"/>
                </a:lnTo>
                <a:cubicBezTo>
                  <a:pt x="5085" y="9585"/>
                  <a:pt x="5062" y="9657"/>
                  <a:pt x="4954" y="9657"/>
                </a:cubicBezTo>
                <a:cubicBezTo>
                  <a:pt x="4892" y="9657"/>
                  <a:pt x="4801" y="9633"/>
                  <a:pt x="4662" y="9595"/>
                </a:cubicBezTo>
                <a:lnTo>
                  <a:pt x="4766" y="9318"/>
                </a:lnTo>
                <a:close/>
                <a:moveTo>
                  <a:pt x="5782" y="0"/>
                </a:moveTo>
                <a:cubicBezTo>
                  <a:pt x="4702" y="0"/>
                  <a:pt x="3620" y="352"/>
                  <a:pt x="2721" y="1069"/>
                </a:cubicBezTo>
                <a:cubicBezTo>
                  <a:pt x="2374" y="1329"/>
                  <a:pt x="2062" y="1607"/>
                  <a:pt x="1768" y="1901"/>
                </a:cubicBezTo>
                <a:cubicBezTo>
                  <a:pt x="381" y="3339"/>
                  <a:pt x="0" y="5038"/>
                  <a:pt x="676" y="6892"/>
                </a:cubicBezTo>
                <a:cubicBezTo>
                  <a:pt x="1347" y="8733"/>
                  <a:pt x="3197" y="9924"/>
                  <a:pt x="5580" y="9924"/>
                </a:cubicBezTo>
                <a:cubicBezTo>
                  <a:pt x="5597" y="9924"/>
                  <a:pt x="5615" y="9924"/>
                  <a:pt x="5632" y="9924"/>
                </a:cubicBezTo>
                <a:cubicBezTo>
                  <a:pt x="6498" y="9855"/>
                  <a:pt x="7330" y="9560"/>
                  <a:pt x="8023" y="9040"/>
                </a:cubicBezTo>
                <a:cubicBezTo>
                  <a:pt x="8474" y="8694"/>
                  <a:pt x="8924" y="8330"/>
                  <a:pt x="9323" y="7914"/>
                </a:cubicBezTo>
                <a:cubicBezTo>
                  <a:pt x="11056" y="6129"/>
                  <a:pt x="11056" y="3270"/>
                  <a:pt x="9323" y="1485"/>
                </a:cubicBezTo>
                <a:cubicBezTo>
                  <a:pt x="8360" y="504"/>
                  <a:pt x="7073" y="0"/>
                  <a:pt x="5782" y="0"/>
                </a:cubicBezTo>
                <a:close/>
              </a:path>
            </a:pathLst>
          </a:custGeom>
          <a:solidFill>
            <a:srgbClr val="FEDD67"/>
          </a:solidFill>
          <a:ln cap="flat" cmpd="sng" w="19050">
            <a:solidFill>
              <a:srgbClr val="FEDD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32"/>
          <p:cNvGrpSpPr/>
          <p:nvPr/>
        </p:nvGrpSpPr>
        <p:grpSpPr>
          <a:xfrm flipH="1" rot="577896">
            <a:off x="6312500" y="810998"/>
            <a:ext cx="3953602" cy="1023145"/>
            <a:chOff x="1919675" y="525525"/>
            <a:chExt cx="1763025" cy="456250"/>
          </a:xfrm>
        </p:grpSpPr>
        <p:sp>
          <p:nvSpPr>
            <p:cNvPr id="360" name="Google Shape;360;p32"/>
            <p:cNvSpPr/>
            <p:nvPr/>
          </p:nvSpPr>
          <p:spPr>
            <a:xfrm>
              <a:off x="3137325" y="525525"/>
              <a:ext cx="464825" cy="307675"/>
            </a:xfrm>
            <a:custGeom>
              <a:rect b="b" l="l" r="r" t="t"/>
              <a:pathLst>
                <a:path extrusionOk="0" h="12307" w="18593">
                  <a:moveTo>
                    <a:pt x="8460" y="4676"/>
                  </a:moveTo>
                  <a:cubicBezTo>
                    <a:pt x="8423" y="4722"/>
                    <a:pt x="8394" y="4768"/>
                    <a:pt x="8367" y="4823"/>
                  </a:cubicBezTo>
                  <a:lnTo>
                    <a:pt x="8367" y="4823"/>
                  </a:lnTo>
                  <a:cubicBezTo>
                    <a:pt x="8321" y="4788"/>
                    <a:pt x="8275" y="4760"/>
                    <a:pt x="8230" y="4723"/>
                  </a:cubicBezTo>
                  <a:lnTo>
                    <a:pt x="8460" y="4676"/>
                  </a:lnTo>
                  <a:close/>
                  <a:moveTo>
                    <a:pt x="9964" y="7473"/>
                  </a:moveTo>
                  <a:cubicBezTo>
                    <a:pt x="10050" y="7617"/>
                    <a:pt x="10127" y="7770"/>
                    <a:pt x="10194" y="7914"/>
                  </a:cubicBezTo>
                  <a:lnTo>
                    <a:pt x="9945" y="7856"/>
                  </a:lnTo>
                  <a:cubicBezTo>
                    <a:pt x="9983" y="7732"/>
                    <a:pt x="9993" y="7598"/>
                    <a:pt x="9964" y="7473"/>
                  </a:cubicBezTo>
                  <a:close/>
                  <a:moveTo>
                    <a:pt x="12704" y="8594"/>
                  </a:moveTo>
                  <a:cubicBezTo>
                    <a:pt x="12704" y="8623"/>
                    <a:pt x="12713" y="8651"/>
                    <a:pt x="12733" y="8671"/>
                  </a:cubicBezTo>
                  <a:lnTo>
                    <a:pt x="12589" y="8623"/>
                  </a:lnTo>
                  <a:cubicBezTo>
                    <a:pt x="12618" y="8613"/>
                    <a:pt x="12656" y="8603"/>
                    <a:pt x="12694" y="8594"/>
                  </a:cubicBezTo>
                  <a:close/>
                  <a:moveTo>
                    <a:pt x="13796" y="8853"/>
                  </a:moveTo>
                  <a:lnTo>
                    <a:pt x="13901" y="9111"/>
                  </a:lnTo>
                  <a:lnTo>
                    <a:pt x="13547" y="8968"/>
                  </a:lnTo>
                  <a:cubicBezTo>
                    <a:pt x="13633" y="8939"/>
                    <a:pt x="13710" y="8900"/>
                    <a:pt x="13786" y="8853"/>
                  </a:cubicBezTo>
                  <a:close/>
                  <a:moveTo>
                    <a:pt x="17233" y="1"/>
                  </a:moveTo>
                  <a:cubicBezTo>
                    <a:pt x="17120" y="1"/>
                    <a:pt x="17004" y="27"/>
                    <a:pt x="16890" y="87"/>
                  </a:cubicBezTo>
                  <a:cubicBezTo>
                    <a:pt x="13700" y="1734"/>
                    <a:pt x="10280" y="2913"/>
                    <a:pt x="6745" y="3574"/>
                  </a:cubicBezTo>
                  <a:cubicBezTo>
                    <a:pt x="5892" y="3727"/>
                    <a:pt x="5030" y="3861"/>
                    <a:pt x="4168" y="3957"/>
                  </a:cubicBezTo>
                  <a:cubicBezTo>
                    <a:pt x="3363" y="4043"/>
                    <a:pt x="2405" y="3957"/>
                    <a:pt x="1629" y="4235"/>
                  </a:cubicBezTo>
                  <a:cubicBezTo>
                    <a:pt x="0" y="4810"/>
                    <a:pt x="431" y="7310"/>
                    <a:pt x="1045" y="8469"/>
                  </a:cubicBezTo>
                  <a:cubicBezTo>
                    <a:pt x="1053" y="8739"/>
                    <a:pt x="1276" y="8941"/>
                    <a:pt x="1524" y="8941"/>
                  </a:cubicBezTo>
                  <a:cubicBezTo>
                    <a:pt x="1559" y="8941"/>
                    <a:pt x="1594" y="8937"/>
                    <a:pt x="1629" y="8929"/>
                  </a:cubicBezTo>
                  <a:cubicBezTo>
                    <a:pt x="2703" y="8704"/>
                    <a:pt x="3777" y="8602"/>
                    <a:pt x="4848" y="8602"/>
                  </a:cubicBezTo>
                  <a:cubicBezTo>
                    <a:pt x="9203" y="8602"/>
                    <a:pt x="13486" y="10289"/>
                    <a:pt x="17331" y="12234"/>
                  </a:cubicBezTo>
                  <a:cubicBezTo>
                    <a:pt x="17427" y="12283"/>
                    <a:pt x="17537" y="12306"/>
                    <a:pt x="17648" y="12306"/>
                  </a:cubicBezTo>
                  <a:cubicBezTo>
                    <a:pt x="18102" y="12306"/>
                    <a:pt x="18593" y="11930"/>
                    <a:pt x="18385" y="11430"/>
                  </a:cubicBezTo>
                  <a:cubicBezTo>
                    <a:pt x="17024" y="8182"/>
                    <a:pt x="15990" y="4331"/>
                    <a:pt x="17868" y="1064"/>
                  </a:cubicBezTo>
                  <a:cubicBezTo>
                    <a:pt x="18173" y="539"/>
                    <a:pt x="17742" y="1"/>
                    <a:pt x="17233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1919675" y="528750"/>
              <a:ext cx="1763025" cy="453025"/>
            </a:xfrm>
            <a:custGeom>
              <a:rect b="b" l="l" r="r" t="t"/>
              <a:pathLst>
                <a:path extrusionOk="0" h="18121" w="70521">
                  <a:moveTo>
                    <a:pt x="67809" y="4949"/>
                  </a:moveTo>
                  <a:lnTo>
                    <a:pt x="67809" y="4949"/>
                  </a:lnTo>
                  <a:cubicBezTo>
                    <a:pt x="68260" y="6041"/>
                    <a:pt x="68126" y="7172"/>
                    <a:pt x="67589" y="8235"/>
                  </a:cubicBezTo>
                  <a:cubicBezTo>
                    <a:pt x="67579" y="8225"/>
                    <a:pt x="67579" y="8225"/>
                    <a:pt x="67570" y="8225"/>
                  </a:cubicBezTo>
                  <a:lnTo>
                    <a:pt x="67512" y="8206"/>
                  </a:lnTo>
                  <a:cubicBezTo>
                    <a:pt x="67350" y="7037"/>
                    <a:pt x="67244" y="6051"/>
                    <a:pt x="67809" y="4949"/>
                  </a:cubicBezTo>
                  <a:close/>
                  <a:moveTo>
                    <a:pt x="66411" y="4489"/>
                  </a:moveTo>
                  <a:cubicBezTo>
                    <a:pt x="66535" y="4642"/>
                    <a:pt x="66717" y="4757"/>
                    <a:pt x="66918" y="4815"/>
                  </a:cubicBezTo>
                  <a:cubicBezTo>
                    <a:pt x="67027" y="4840"/>
                    <a:pt x="67136" y="4857"/>
                    <a:pt x="67244" y="4857"/>
                  </a:cubicBezTo>
                  <a:cubicBezTo>
                    <a:pt x="67298" y="4857"/>
                    <a:pt x="67353" y="4853"/>
                    <a:pt x="67407" y="4844"/>
                  </a:cubicBezTo>
                  <a:lnTo>
                    <a:pt x="67407" y="4844"/>
                  </a:lnTo>
                  <a:cubicBezTo>
                    <a:pt x="66938" y="5840"/>
                    <a:pt x="66708" y="7152"/>
                    <a:pt x="67168" y="8168"/>
                  </a:cubicBezTo>
                  <a:cubicBezTo>
                    <a:pt x="66899" y="8168"/>
                    <a:pt x="66641" y="8235"/>
                    <a:pt x="66401" y="8360"/>
                  </a:cubicBezTo>
                  <a:cubicBezTo>
                    <a:pt x="66334" y="7737"/>
                    <a:pt x="66305" y="7104"/>
                    <a:pt x="66305" y="6472"/>
                  </a:cubicBezTo>
                  <a:cubicBezTo>
                    <a:pt x="66305" y="5802"/>
                    <a:pt x="66344" y="5150"/>
                    <a:pt x="66411" y="4489"/>
                  </a:cubicBezTo>
                  <a:close/>
                  <a:moveTo>
                    <a:pt x="48419" y="5447"/>
                  </a:moveTo>
                  <a:lnTo>
                    <a:pt x="48419" y="5447"/>
                  </a:lnTo>
                  <a:cubicBezTo>
                    <a:pt x="48753" y="5519"/>
                    <a:pt x="49094" y="5557"/>
                    <a:pt x="49431" y="5557"/>
                  </a:cubicBezTo>
                  <a:cubicBezTo>
                    <a:pt x="49499" y="5557"/>
                    <a:pt x="49568" y="5556"/>
                    <a:pt x="49636" y="5552"/>
                  </a:cubicBezTo>
                  <a:lnTo>
                    <a:pt x="49636" y="5552"/>
                  </a:lnTo>
                  <a:cubicBezTo>
                    <a:pt x="49233" y="6376"/>
                    <a:pt x="49195" y="7612"/>
                    <a:pt x="49664" y="8427"/>
                  </a:cubicBezTo>
                  <a:cubicBezTo>
                    <a:pt x="49281" y="8388"/>
                    <a:pt x="48898" y="8379"/>
                    <a:pt x="48534" y="8360"/>
                  </a:cubicBezTo>
                  <a:cubicBezTo>
                    <a:pt x="48208" y="7459"/>
                    <a:pt x="48170" y="6472"/>
                    <a:pt x="48419" y="5543"/>
                  </a:cubicBezTo>
                  <a:cubicBezTo>
                    <a:pt x="48429" y="5514"/>
                    <a:pt x="48429" y="5476"/>
                    <a:pt x="48419" y="5447"/>
                  </a:cubicBezTo>
                  <a:close/>
                  <a:moveTo>
                    <a:pt x="53770" y="9015"/>
                  </a:moveTo>
                  <a:cubicBezTo>
                    <a:pt x="53908" y="9015"/>
                    <a:pt x="54047" y="9017"/>
                    <a:pt x="54186" y="9021"/>
                  </a:cubicBezTo>
                  <a:lnTo>
                    <a:pt x="54244" y="9021"/>
                  </a:lnTo>
                  <a:cubicBezTo>
                    <a:pt x="54071" y="9864"/>
                    <a:pt x="53995" y="10716"/>
                    <a:pt x="54023" y="11578"/>
                  </a:cubicBezTo>
                  <a:cubicBezTo>
                    <a:pt x="53849" y="11530"/>
                    <a:pt x="53671" y="11509"/>
                    <a:pt x="53491" y="11509"/>
                  </a:cubicBezTo>
                  <a:cubicBezTo>
                    <a:pt x="53385" y="11509"/>
                    <a:pt x="53278" y="11516"/>
                    <a:pt x="53171" y="11531"/>
                  </a:cubicBezTo>
                  <a:lnTo>
                    <a:pt x="53171" y="11521"/>
                  </a:lnTo>
                  <a:cubicBezTo>
                    <a:pt x="53281" y="11030"/>
                    <a:pt x="52889" y="10516"/>
                    <a:pt x="52440" y="10516"/>
                  </a:cubicBezTo>
                  <a:cubicBezTo>
                    <a:pt x="52383" y="10516"/>
                    <a:pt x="52325" y="10524"/>
                    <a:pt x="52267" y="10542"/>
                  </a:cubicBezTo>
                  <a:lnTo>
                    <a:pt x="52267" y="10542"/>
                  </a:lnTo>
                  <a:cubicBezTo>
                    <a:pt x="52249" y="10533"/>
                    <a:pt x="52231" y="10525"/>
                    <a:pt x="52222" y="10525"/>
                  </a:cubicBezTo>
                  <a:cubicBezTo>
                    <a:pt x="52098" y="10506"/>
                    <a:pt x="51983" y="10486"/>
                    <a:pt x="51849" y="10467"/>
                  </a:cubicBezTo>
                  <a:cubicBezTo>
                    <a:pt x="51906" y="10007"/>
                    <a:pt x="51925" y="9538"/>
                    <a:pt x="51906" y="9078"/>
                  </a:cubicBezTo>
                  <a:cubicBezTo>
                    <a:pt x="52532" y="9047"/>
                    <a:pt x="53151" y="9015"/>
                    <a:pt x="53770" y="9015"/>
                  </a:cubicBezTo>
                  <a:close/>
                  <a:moveTo>
                    <a:pt x="66621" y="705"/>
                  </a:moveTo>
                  <a:cubicBezTo>
                    <a:pt x="65616" y="4317"/>
                    <a:pt x="65386" y="8503"/>
                    <a:pt x="66583" y="12096"/>
                  </a:cubicBezTo>
                  <a:cubicBezTo>
                    <a:pt x="64111" y="10649"/>
                    <a:pt x="61419" y="9615"/>
                    <a:pt x="58622" y="9040"/>
                  </a:cubicBezTo>
                  <a:cubicBezTo>
                    <a:pt x="57271" y="8762"/>
                    <a:pt x="55901" y="8589"/>
                    <a:pt x="54522" y="8522"/>
                  </a:cubicBezTo>
                  <a:cubicBezTo>
                    <a:pt x="54004" y="8497"/>
                    <a:pt x="53468" y="8474"/>
                    <a:pt x="52930" y="8474"/>
                  </a:cubicBezTo>
                  <a:cubicBezTo>
                    <a:pt x="52025" y="8474"/>
                    <a:pt x="51112" y="8541"/>
                    <a:pt x="50258" y="8781"/>
                  </a:cubicBezTo>
                  <a:cubicBezTo>
                    <a:pt x="50124" y="8206"/>
                    <a:pt x="49875" y="7708"/>
                    <a:pt x="49856" y="7104"/>
                  </a:cubicBezTo>
                  <a:cubicBezTo>
                    <a:pt x="49827" y="6491"/>
                    <a:pt x="50019" y="5964"/>
                    <a:pt x="50220" y="5380"/>
                  </a:cubicBezTo>
                  <a:cubicBezTo>
                    <a:pt x="50230" y="5370"/>
                    <a:pt x="50230" y="5351"/>
                    <a:pt x="50230" y="5332"/>
                  </a:cubicBezTo>
                  <a:cubicBezTo>
                    <a:pt x="50364" y="5336"/>
                    <a:pt x="50498" y="5338"/>
                    <a:pt x="50633" y="5338"/>
                  </a:cubicBezTo>
                  <a:cubicBezTo>
                    <a:pt x="53366" y="5338"/>
                    <a:pt x="56211" y="4615"/>
                    <a:pt x="58804" y="3857"/>
                  </a:cubicBezTo>
                  <a:cubicBezTo>
                    <a:pt x="61486" y="3081"/>
                    <a:pt x="64159" y="2046"/>
                    <a:pt x="66621" y="705"/>
                  </a:cubicBezTo>
                  <a:close/>
                  <a:moveTo>
                    <a:pt x="67129" y="609"/>
                  </a:moveTo>
                  <a:lnTo>
                    <a:pt x="67129" y="609"/>
                  </a:lnTo>
                  <a:cubicBezTo>
                    <a:pt x="69933" y="4141"/>
                    <a:pt x="69611" y="8724"/>
                    <a:pt x="66993" y="12229"/>
                  </a:cubicBezTo>
                  <a:lnTo>
                    <a:pt x="66993" y="12229"/>
                  </a:lnTo>
                  <a:cubicBezTo>
                    <a:pt x="66773" y="11045"/>
                    <a:pt x="66564" y="9870"/>
                    <a:pt x="66439" y="8685"/>
                  </a:cubicBezTo>
                  <a:cubicBezTo>
                    <a:pt x="66664" y="8623"/>
                    <a:pt x="66897" y="8593"/>
                    <a:pt x="67133" y="8593"/>
                  </a:cubicBezTo>
                  <a:cubicBezTo>
                    <a:pt x="67259" y="8593"/>
                    <a:pt x="67386" y="8601"/>
                    <a:pt x="67512" y="8618"/>
                  </a:cubicBezTo>
                  <a:cubicBezTo>
                    <a:pt x="67519" y="8619"/>
                    <a:pt x="67526" y="8619"/>
                    <a:pt x="67533" y="8619"/>
                  </a:cubicBezTo>
                  <a:cubicBezTo>
                    <a:pt x="67619" y="8619"/>
                    <a:pt x="67686" y="8563"/>
                    <a:pt x="67704" y="8474"/>
                  </a:cubicBezTo>
                  <a:cubicBezTo>
                    <a:pt x="67742" y="8474"/>
                    <a:pt x="67771" y="8446"/>
                    <a:pt x="67800" y="8417"/>
                  </a:cubicBezTo>
                  <a:cubicBezTo>
                    <a:pt x="68624" y="7267"/>
                    <a:pt x="68614" y="5763"/>
                    <a:pt x="68001" y="4518"/>
                  </a:cubicBezTo>
                  <a:cubicBezTo>
                    <a:pt x="67971" y="4464"/>
                    <a:pt x="67916" y="4433"/>
                    <a:pt x="67859" y="4433"/>
                  </a:cubicBezTo>
                  <a:cubicBezTo>
                    <a:pt x="67825" y="4433"/>
                    <a:pt x="67791" y="4445"/>
                    <a:pt x="67761" y="4470"/>
                  </a:cubicBezTo>
                  <a:cubicBezTo>
                    <a:pt x="67726" y="4428"/>
                    <a:pt x="67671" y="4401"/>
                    <a:pt x="67617" y="4401"/>
                  </a:cubicBezTo>
                  <a:cubicBezTo>
                    <a:pt x="67598" y="4401"/>
                    <a:pt x="67578" y="4405"/>
                    <a:pt x="67560" y="4412"/>
                  </a:cubicBezTo>
                  <a:cubicBezTo>
                    <a:pt x="67430" y="4449"/>
                    <a:pt x="67297" y="4467"/>
                    <a:pt x="67164" y="4467"/>
                  </a:cubicBezTo>
                  <a:cubicBezTo>
                    <a:pt x="66915" y="4467"/>
                    <a:pt x="66668" y="4403"/>
                    <a:pt x="66449" y="4278"/>
                  </a:cubicBezTo>
                  <a:lnTo>
                    <a:pt x="66439" y="4278"/>
                  </a:lnTo>
                  <a:cubicBezTo>
                    <a:pt x="66574" y="3042"/>
                    <a:pt x="66803" y="1816"/>
                    <a:pt x="67129" y="609"/>
                  </a:cubicBezTo>
                  <a:close/>
                  <a:moveTo>
                    <a:pt x="53075" y="11808"/>
                  </a:moveTo>
                  <a:cubicBezTo>
                    <a:pt x="53104" y="11856"/>
                    <a:pt x="53152" y="11895"/>
                    <a:pt x="53209" y="11895"/>
                  </a:cubicBezTo>
                  <a:cubicBezTo>
                    <a:pt x="53458" y="11923"/>
                    <a:pt x="53755" y="11895"/>
                    <a:pt x="53985" y="12019"/>
                  </a:cubicBezTo>
                  <a:cubicBezTo>
                    <a:pt x="54790" y="12422"/>
                    <a:pt x="53937" y="12996"/>
                    <a:pt x="53496" y="13121"/>
                  </a:cubicBezTo>
                  <a:cubicBezTo>
                    <a:pt x="53171" y="13207"/>
                    <a:pt x="52835" y="13265"/>
                    <a:pt x="52500" y="13293"/>
                  </a:cubicBezTo>
                  <a:cubicBezTo>
                    <a:pt x="52376" y="13313"/>
                    <a:pt x="52251" y="13313"/>
                    <a:pt x="52126" y="13313"/>
                  </a:cubicBezTo>
                  <a:cubicBezTo>
                    <a:pt x="51877" y="13293"/>
                    <a:pt x="51140" y="12891"/>
                    <a:pt x="51513" y="12546"/>
                  </a:cubicBezTo>
                  <a:cubicBezTo>
                    <a:pt x="52136" y="12546"/>
                    <a:pt x="52788" y="12345"/>
                    <a:pt x="53075" y="11808"/>
                  </a:cubicBezTo>
                  <a:close/>
                  <a:moveTo>
                    <a:pt x="54158" y="13322"/>
                  </a:moveTo>
                  <a:cubicBezTo>
                    <a:pt x="54665" y="14069"/>
                    <a:pt x="53602" y="14520"/>
                    <a:pt x="52989" y="14568"/>
                  </a:cubicBezTo>
                  <a:cubicBezTo>
                    <a:pt x="52872" y="14576"/>
                    <a:pt x="52754" y="14581"/>
                    <a:pt x="52636" y="14581"/>
                  </a:cubicBezTo>
                  <a:cubicBezTo>
                    <a:pt x="52491" y="14581"/>
                    <a:pt x="52346" y="14574"/>
                    <a:pt x="52203" y="14558"/>
                  </a:cubicBezTo>
                  <a:cubicBezTo>
                    <a:pt x="52012" y="14558"/>
                    <a:pt x="51839" y="14500"/>
                    <a:pt x="51676" y="14414"/>
                  </a:cubicBezTo>
                  <a:cubicBezTo>
                    <a:pt x="51456" y="14251"/>
                    <a:pt x="51283" y="13830"/>
                    <a:pt x="51561" y="13610"/>
                  </a:cubicBezTo>
                  <a:lnTo>
                    <a:pt x="51561" y="13610"/>
                  </a:lnTo>
                  <a:cubicBezTo>
                    <a:pt x="51784" y="13721"/>
                    <a:pt x="52049" y="13763"/>
                    <a:pt x="52325" y="13763"/>
                  </a:cubicBezTo>
                  <a:cubicBezTo>
                    <a:pt x="52835" y="13763"/>
                    <a:pt x="53383" y="13619"/>
                    <a:pt x="53774" y="13495"/>
                  </a:cubicBezTo>
                  <a:cubicBezTo>
                    <a:pt x="53908" y="13447"/>
                    <a:pt x="54033" y="13389"/>
                    <a:pt x="54158" y="13322"/>
                  </a:cubicBezTo>
                  <a:close/>
                  <a:moveTo>
                    <a:pt x="51552" y="14845"/>
                  </a:moveTo>
                  <a:cubicBezTo>
                    <a:pt x="51877" y="15008"/>
                    <a:pt x="52299" y="15027"/>
                    <a:pt x="52653" y="15027"/>
                  </a:cubicBezTo>
                  <a:cubicBezTo>
                    <a:pt x="52686" y="15028"/>
                    <a:pt x="52718" y="15029"/>
                    <a:pt x="52750" y="15029"/>
                  </a:cubicBezTo>
                  <a:cubicBezTo>
                    <a:pt x="53111" y="15029"/>
                    <a:pt x="53470" y="14979"/>
                    <a:pt x="53813" y="14865"/>
                  </a:cubicBezTo>
                  <a:lnTo>
                    <a:pt x="53813" y="14865"/>
                  </a:lnTo>
                  <a:cubicBezTo>
                    <a:pt x="54282" y="15564"/>
                    <a:pt x="53535" y="16129"/>
                    <a:pt x="52797" y="16158"/>
                  </a:cubicBezTo>
                  <a:cubicBezTo>
                    <a:pt x="52785" y="16158"/>
                    <a:pt x="52772" y="16158"/>
                    <a:pt x="52760" y="16158"/>
                  </a:cubicBezTo>
                  <a:cubicBezTo>
                    <a:pt x="52117" y="16158"/>
                    <a:pt x="50922" y="15682"/>
                    <a:pt x="51542" y="14855"/>
                  </a:cubicBezTo>
                  <a:cubicBezTo>
                    <a:pt x="51542" y="14855"/>
                    <a:pt x="51552" y="14845"/>
                    <a:pt x="51552" y="14845"/>
                  </a:cubicBezTo>
                  <a:close/>
                  <a:moveTo>
                    <a:pt x="51571" y="16369"/>
                  </a:moveTo>
                  <a:cubicBezTo>
                    <a:pt x="51896" y="16576"/>
                    <a:pt x="52307" y="16657"/>
                    <a:pt x="52693" y="16657"/>
                  </a:cubicBezTo>
                  <a:cubicBezTo>
                    <a:pt x="52808" y="16657"/>
                    <a:pt x="52920" y="16650"/>
                    <a:pt x="53027" y="16637"/>
                  </a:cubicBezTo>
                  <a:cubicBezTo>
                    <a:pt x="53238" y="16618"/>
                    <a:pt x="53449" y="16560"/>
                    <a:pt x="53640" y="16484"/>
                  </a:cubicBezTo>
                  <a:lnTo>
                    <a:pt x="53640" y="16484"/>
                  </a:lnTo>
                  <a:cubicBezTo>
                    <a:pt x="53925" y="17208"/>
                    <a:pt x="53392" y="17511"/>
                    <a:pt x="52783" y="17511"/>
                  </a:cubicBezTo>
                  <a:cubicBezTo>
                    <a:pt x="52040" y="17511"/>
                    <a:pt x="51182" y="17059"/>
                    <a:pt x="51561" y="16369"/>
                  </a:cubicBezTo>
                  <a:close/>
                  <a:moveTo>
                    <a:pt x="67215" y="0"/>
                  </a:moveTo>
                  <a:cubicBezTo>
                    <a:pt x="67124" y="0"/>
                    <a:pt x="67038" y="62"/>
                    <a:pt x="66985" y="149"/>
                  </a:cubicBezTo>
                  <a:lnTo>
                    <a:pt x="66938" y="149"/>
                  </a:lnTo>
                  <a:cubicBezTo>
                    <a:pt x="66890" y="89"/>
                    <a:pt x="66819" y="59"/>
                    <a:pt x="66745" y="59"/>
                  </a:cubicBezTo>
                  <a:cubicBezTo>
                    <a:pt x="66701" y="59"/>
                    <a:pt x="66655" y="70"/>
                    <a:pt x="66612" y="92"/>
                  </a:cubicBezTo>
                  <a:cubicBezTo>
                    <a:pt x="63977" y="1385"/>
                    <a:pt x="61314" y="2544"/>
                    <a:pt x="58478" y="3368"/>
                  </a:cubicBezTo>
                  <a:cubicBezTo>
                    <a:pt x="55738" y="4173"/>
                    <a:pt x="52950" y="4460"/>
                    <a:pt x="50172" y="5045"/>
                  </a:cubicBezTo>
                  <a:cubicBezTo>
                    <a:pt x="50124" y="5054"/>
                    <a:pt x="50086" y="5093"/>
                    <a:pt x="50067" y="5141"/>
                  </a:cubicBezTo>
                  <a:cubicBezTo>
                    <a:pt x="50052" y="5136"/>
                    <a:pt x="50038" y="5135"/>
                    <a:pt x="50023" y="5135"/>
                  </a:cubicBezTo>
                  <a:cubicBezTo>
                    <a:pt x="49968" y="5135"/>
                    <a:pt x="49911" y="5160"/>
                    <a:pt x="49866" y="5198"/>
                  </a:cubicBezTo>
                  <a:cubicBezTo>
                    <a:pt x="49584" y="5151"/>
                    <a:pt x="49265" y="5118"/>
                    <a:pt x="48950" y="5118"/>
                  </a:cubicBezTo>
                  <a:cubicBezTo>
                    <a:pt x="48686" y="5118"/>
                    <a:pt x="48425" y="5141"/>
                    <a:pt x="48189" y="5198"/>
                  </a:cubicBezTo>
                  <a:cubicBezTo>
                    <a:pt x="48132" y="5208"/>
                    <a:pt x="48103" y="5275"/>
                    <a:pt x="48122" y="5323"/>
                  </a:cubicBezTo>
                  <a:cubicBezTo>
                    <a:pt x="48074" y="5351"/>
                    <a:pt x="48036" y="5390"/>
                    <a:pt x="48026" y="5447"/>
                  </a:cubicBezTo>
                  <a:cubicBezTo>
                    <a:pt x="47691" y="6501"/>
                    <a:pt x="47739" y="7631"/>
                    <a:pt x="48141" y="8657"/>
                  </a:cubicBezTo>
                  <a:cubicBezTo>
                    <a:pt x="48170" y="8752"/>
                    <a:pt x="48256" y="8810"/>
                    <a:pt x="48361" y="8819"/>
                  </a:cubicBezTo>
                  <a:cubicBezTo>
                    <a:pt x="48446" y="8821"/>
                    <a:pt x="48531" y="8822"/>
                    <a:pt x="48616" y="8822"/>
                  </a:cubicBezTo>
                  <a:cubicBezTo>
                    <a:pt x="49041" y="8822"/>
                    <a:pt x="49471" y="8802"/>
                    <a:pt x="49894" y="8762"/>
                  </a:cubicBezTo>
                  <a:cubicBezTo>
                    <a:pt x="49933" y="8810"/>
                    <a:pt x="49981" y="8848"/>
                    <a:pt x="50019" y="8896"/>
                  </a:cubicBezTo>
                  <a:cubicBezTo>
                    <a:pt x="49981" y="8973"/>
                    <a:pt x="50038" y="9078"/>
                    <a:pt x="50124" y="9078"/>
                  </a:cubicBezTo>
                  <a:cubicBezTo>
                    <a:pt x="50416" y="9096"/>
                    <a:pt x="50703" y="9103"/>
                    <a:pt x="50992" y="9103"/>
                  </a:cubicBezTo>
                  <a:cubicBezTo>
                    <a:pt x="51159" y="9103"/>
                    <a:pt x="51326" y="9101"/>
                    <a:pt x="51494" y="9097"/>
                  </a:cubicBezTo>
                  <a:lnTo>
                    <a:pt x="51494" y="9097"/>
                  </a:lnTo>
                  <a:cubicBezTo>
                    <a:pt x="51485" y="9547"/>
                    <a:pt x="51504" y="9998"/>
                    <a:pt x="51552" y="10448"/>
                  </a:cubicBezTo>
                  <a:cubicBezTo>
                    <a:pt x="51316" y="10427"/>
                    <a:pt x="51078" y="10415"/>
                    <a:pt x="50840" y="10415"/>
                  </a:cubicBezTo>
                  <a:cubicBezTo>
                    <a:pt x="50120" y="10415"/>
                    <a:pt x="49400" y="10524"/>
                    <a:pt x="48745" y="10812"/>
                  </a:cubicBezTo>
                  <a:cubicBezTo>
                    <a:pt x="48361" y="10975"/>
                    <a:pt x="48017" y="11205"/>
                    <a:pt x="47729" y="11502"/>
                  </a:cubicBezTo>
                  <a:cubicBezTo>
                    <a:pt x="47202" y="12048"/>
                    <a:pt x="46953" y="12843"/>
                    <a:pt x="46187" y="13073"/>
                  </a:cubicBezTo>
                  <a:cubicBezTo>
                    <a:pt x="46139" y="13035"/>
                    <a:pt x="46081" y="13016"/>
                    <a:pt x="46024" y="13016"/>
                  </a:cubicBezTo>
                  <a:cubicBezTo>
                    <a:pt x="40639" y="13218"/>
                    <a:pt x="35259" y="13316"/>
                    <a:pt x="29873" y="13316"/>
                  </a:cubicBezTo>
                  <a:cubicBezTo>
                    <a:pt x="27613" y="13316"/>
                    <a:pt x="25352" y="13299"/>
                    <a:pt x="23089" y="13265"/>
                  </a:cubicBezTo>
                  <a:cubicBezTo>
                    <a:pt x="19266" y="13207"/>
                    <a:pt x="15444" y="13140"/>
                    <a:pt x="11631" y="13073"/>
                  </a:cubicBezTo>
                  <a:cubicBezTo>
                    <a:pt x="9791" y="13035"/>
                    <a:pt x="7952" y="13006"/>
                    <a:pt x="6112" y="12977"/>
                  </a:cubicBezTo>
                  <a:cubicBezTo>
                    <a:pt x="4758" y="12957"/>
                    <a:pt x="3385" y="12878"/>
                    <a:pt x="2022" y="12878"/>
                  </a:cubicBezTo>
                  <a:cubicBezTo>
                    <a:pt x="1409" y="12878"/>
                    <a:pt x="798" y="12894"/>
                    <a:pt x="192" y="12939"/>
                  </a:cubicBezTo>
                  <a:cubicBezTo>
                    <a:pt x="0" y="12948"/>
                    <a:pt x="0" y="13236"/>
                    <a:pt x="192" y="13245"/>
                  </a:cubicBezTo>
                  <a:cubicBezTo>
                    <a:pt x="2146" y="13456"/>
                    <a:pt x="4149" y="13380"/>
                    <a:pt x="6112" y="13418"/>
                  </a:cubicBezTo>
                  <a:cubicBezTo>
                    <a:pt x="7952" y="13456"/>
                    <a:pt x="9791" y="13485"/>
                    <a:pt x="11631" y="13523"/>
                  </a:cubicBezTo>
                  <a:cubicBezTo>
                    <a:pt x="15453" y="13590"/>
                    <a:pt x="19266" y="13667"/>
                    <a:pt x="23089" y="13724"/>
                  </a:cubicBezTo>
                  <a:cubicBezTo>
                    <a:pt x="26544" y="13777"/>
                    <a:pt x="30008" y="13831"/>
                    <a:pt x="33472" y="13831"/>
                  </a:cubicBezTo>
                  <a:cubicBezTo>
                    <a:pt x="37661" y="13831"/>
                    <a:pt x="41849" y="13752"/>
                    <a:pt x="46024" y="13495"/>
                  </a:cubicBezTo>
                  <a:cubicBezTo>
                    <a:pt x="46072" y="13495"/>
                    <a:pt x="46120" y="13475"/>
                    <a:pt x="46158" y="13447"/>
                  </a:cubicBezTo>
                  <a:cubicBezTo>
                    <a:pt x="46972" y="13399"/>
                    <a:pt x="47375" y="12680"/>
                    <a:pt x="47863" y="12067"/>
                  </a:cubicBezTo>
                  <a:cubicBezTo>
                    <a:pt x="48965" y="10668"/>
                    <a:pt x="50565" y="10870"/>
                    <a:pt x="52174" y="10812"/>
                  </a:cubicBezTo>
                  <a:cubicBezTo>
                    <a:pt x="52213" y="10812"/>
                    <a:pt x="52241" y="10793"/>
                    <a:pt x="52261" y="10774"/>
                  </a:cubicBezTo>
                  <a:cubicBezTo>
                    <a:pt x="52481" y="10783"/>
                    <a:pt x="52673" y="10908"/>
                    <a:pt x="52768" y="11099"/>
                  </a:cubicBezTo>
                  <a:cubicBezTo>
                    <a:pt x="52922" y="11406"/>
                    <a:pt x="52701" y="11751"/>
                    <a:pt x="52443" y="11914"/>
                  </a:cubicBezTo>
                  <a:cubicBezTo>
                    <a:pt x="52217" y="12058"/>
                    <a:pt x="51977" y="12096"/>
                    <a:pt x="51731" y="12096"/>
                  </a:cubicBezTo>
                  <a:cubicBezTo>
                    <a:pt x="51454" y="12096"/>
                    <a:pt x="51170" y="12048"/>
                    <a:pt x="50891" y="12048"/>
                  </a:cubicBezTo>
                  <a:cubicBezTo>
                    <a:pt x="50651" y="12058"/>
                    <a:pt x="50603" y="12383"/>
                    <a:pt x="50833" y="12460"/>
                  </a:cubicBezTo>
                  <a:cubicBezTo>
                    <a:pt x="50939" y="12489"/>
                    <a:pt x="51053" y="12508"/>
                    <a:pt x="51168" y="12527"/>
                  </a:cubicBezTo>
                  <a:cubicBezTo>
                    <a:pt x="50996" y="12814"/>
                    <a:pt x="51044" y="13188"/>
                    <a:pt x="51283" y="13427"/>
                  </a:cubicBezTo>
                  <a:cubicBezTo>
                    <a:pt x="50986" y="13667"/>
                    <a:pt x="50910" y="14079"/>
                    <a:pt x="51101" y="14414"/>
                  </a:cubicBezTo>
                  <a:cubicBezTo>
                    <a:pt x="51149" y="14520"/>
                    <a:pt x="51226" y="14615"/>
                    <a:pt x="51322" y="14692"/>
                  </a:cubicBezTo>
                  <a:cubicBezTo>
                    <a:pt x="50871" y="15056"/>
                    <a:pt x="50871" y="15688"/>
                    <a:pt x="51236" y="16110"/>
                  </a:cubicBezTo>
                  <a:cubicBezTo>
                    <a:pt x="51264" y="16139"/>
                    <a:pt x="51293" y="16158"/>
                    <a:pt x="51312" y="16187"/>
                  </a:cubicBezTo>
                  <a:cubicBezTo>
                    <a:pt x="51053" y="16493"/>
                    <a:pt x="51015" y="16934"/>
                    <a:pt x="51216" y="17288"/>
                  </a:cubicBezTo>
                  <a:cubicBezTo>
                    <a:pt x="51274" y="17375"/>
                    <a:pt x="51331" y="17451"/>
                    <a:pt x="51408" y="17528"/>
                  </a:cubicBezTo>
                  <a:cubicBezTo>
                    <a:pt x="51019" y="17587"/>
                    <a:pt x="50628" y="17616"/>
                    <a:pt x="50237" y="17616"/>
                  </a:cubicBezTo>
                  <a:cubicBezTo>
                    <a:pt x="49801" y="17616"/>
                    <a:pt x="49366" y="17579"/>
                    <a:pt x="48936" y="17509"/>
                  </a:cubicBezTo>
                  <a:cubicBezTo>
                    <a:pt x="48132" y="17375"/>
                    <a:pt x="47413" y="17030"/>
                    <a:pt x="46637" y="16809"/>
                  </a:cubicBezTo>
                  <a:cubicBezTo>
                    <a:pt x="46069" y="16645"/>
                    <a:pt x="45462" y="16594"/>
                    <a:pt x="44844" y="16594"/>
                  </a:cubicBezTo>
                  <a:cubicBezTo>
                    <a:pt x="43950" y="16594"/>
                    <a:pt x="43036" y="16700"/>
                    <a:pt x="42192" y="16723"/>
                  </a:cubicBezTo>
                  <a:cubicBezTo>
                    <a:pt x="38762" y="16809"/>
                    <a:pt x="35332" y="16867"/>
                    <a:pt x="31912" y="16905"/>
                  </a:cubicBezTo>
                  <a:cubicBezTo>
                    <a:pt x="30661" y="16914"/>
                    <a:pt x="29410" y="16918"/>
                    <a:pt x="28160" y="16918"/>
                  </a:cubicBezTo>
                  <a:cubicBezTo>
                    <a:pt x="22737" y="16918"/>
                    <a:pt x="17319" y="16838"/>
                    <a:pt x="11909" y="16714"/>
                  </a:cubicBezTo>
                  <a:cubicBezTo>
                    <a:pt x="8834" y="16645"/>
                    <a:pt x="5735" y="16457"/>
                    <a:pt x="2655" y="16457"/>
                  </a:cubicBezTo>
                  <a:cubicBezTo>
                    <a:pt x="1839" y="16457"/>
                    <a:pt x="1024" y="16471"/>
                    <a:pt x="211" y="16503"/>
                  </a:cubicBezTo>
                  <a:cubicBezTo>
                    <a:pt x="0" y="16532"/>
                    <a:pt x="0" y="16829"/>
                    <a:pt x="211" y="16857"/>
                  </a:cubicBezTo>
                  <a:cubicBezTo>
                    <a:pt x="3622" y="17164"/>
                    <a:pt x="7099" y="17097"/>
                    <a:pt x="10519" y="17183"/>
                  </a:cubicBezTo>
                  <a:cubicBezTo>
                    <a:pt x="13892" y="17269"/>
                    <a:pt x="17264" y="17355"/>
                    <a:pt x="20636" y="17403"/>
                  </a:cubicBezTo>
                  <a:cubicBezTo>
                    <a:pt x="23157" y="17435"/>
                    <a:pt x="25677" y="17451"/>
                    <a:pt x="28196" y="17451"/>
                  </a:cubicBezTo>
                  <a:cubicBezTo>
                    <a:pt x="32598" y="17451"/>
                    <a:pt x="36997" y="17402"/>
                    <a:pt x="41397" y="17298"/>
                  </a:cubicBezTo>
                  <a:cubicBezTo>
                    <a:pt x="42368" y="17278"/>
                    <a:pt x="43384" y="17184"/>
                    <a:pt x="44386" y="17184"/>
                  </a:cubicBezTo>
                  <a:cubicBezTo>
                    <a:pt x="45320" y="17184"/>
                    <a:pt x="46242" y="17266"/>
                    <a:pt x="47106" y="17566"/>
                  </a:cubicBezTo>
                  <a:cubicBezTo>
                    <a:pt x="48126" y="17932"/>
                    <a:pt x="49200" y="18120"/>
                    <a:pt x="50279" y="18120"/>
                  </a:cubicBezTo>
                  <a:cubicBezTo>
                    <a:pt x="50780" y="18120"/>
                    <a:pt x="51283" y="18079"/>
                    <a:pt x="51782" y="17997"/>
                  </a:cubicBezTo>
                  <a:cubicBezTo>
                    <a:pt x="51858" y="17988"/>
                    <a:pt x="51925" y="17949"/>
                    <a:pt x="51954" y="17882"/>
                  </a:cubicBezTo>
                  <a:cubicBezTo>
                    <a:pt x="52174" y="17969"/>
                    <a:pt x="52414" y="18016"/>
                    <a:pt x="52653" y="18026"/>
                  </a:cubicBezTo>
                  <a:cubicBezTo>
                    <a:pt x="52676" y="18027"/>
                    <a:pt x="52699" y="18027"/>
                    <a:pt x="52722" y="18027"/>
                  </a:cubicBezTo>
                  <a:cubicBezTo>
                    <a:pt x="53229" y="18027"/>
                    <a:pt x="53758" y="17823"/>
                    <a:pt x="54023" y="17365"/>
                  </a:cubicBezTo>
                  <a:cubicBezTo>
                    <a:pt x="54205" y="17030"/>
                    <a:pt x="54253" y="16560"/>
                    <a:pt x="54033" y="16235"/>
                  </a:cubicBezTo>
                  <a:cubicBezTo>
                    <a:pt x="54196" y="16091"/>
                    <a:pt x="54320" y="15909"/>
                    <a:pt x="54387" y="15708"/>
                  </a:cubicBezTo>
                  <a:cubicBezTo>
                    <a:pt x="54512" y="15353"/>
                    <a:pt x="54464" y="14922"/>
                    <a:pt x="54234" y="14644"/>
                  </a:cubicBezTo>
                  <a:cubicBezTo>
                    <a:pt x="54311" y="14577"/>
                    <a:pt x="54387" y="14510"/>
                    <a:pt x="54454" y="14433"/>
                  </a:cubicBezTo>
                  <a:cubicBezTo>
                    <a:pt x="54761" y="14031"/>
                    <a:pt x="54819" y="13456"/>
                    <a:pt x="54483" y="13073"/>
                  </a:cubicBezTo>
                  <a:cubicBezTo>
                    <a:pt x="54732" y="12814"/>
                    <a:pt x="54857" y="12479"/>
                    <a:pt x="54675" y="12086"/>
                  </a:cubicBezTo>
                  <a:cubicBezTo>
                    <a:pt x="54598" y="11914"/>
                    <a:pt x="54454" y="11780"/>
                    <a:pt x="54292" y="11693"/>
                  </a:cubicBezTo>
                  <a:cubicBezTo>
                    <a:pt x="54522" y="10831"/>
                    <a:pt x="54646" y="9940"/>
                    <a:pt x="54665" y="9049"/>
                  </a:cubicBezTo>
                  <a:cubicBezTo>
                    <a:pt x="56006" y="9116"/>
                    <a:pt x="57338" y="9298"/>
                    <a:pt x="58651" y="9576"/>
                  </a:cubicBezTo>
                  <a:cubicBezTo>
                    <a:pt x="61458" y="10170"/>
                    <a:pt x="64140" y="11214"/>
                    <a:pt x="66612" y="12671"/>
                  </a:cubicBezTo>
                  <a:cubicBezTo>
                    <a:pt x="66641" y="12680"/>
                    <a:pt x="66660" y="12690"/>
                    <a:pt x="66688" y="12699"/>
                  </a:cubicBezTo>
                  <a:cubicBezTo>
                    <a:pt x="66682" y="12797"/>
                    <a:pt x="66759" y="12863"/>
                    <a:pt x="66842" y="12863"/>
                  </a:cubicBezTo>
                  <a:cubicBezTo>
                    <a:pt x="66882" y="12863"/>
                    <a:pt x="66923" y="12848"/>
                    <a:pt x="66957" y="12814"/>
                  </a:cubicBezTo>
                  <a:cubicBezTo>
                    <a:pt x="70521" y="9452"/>
                    <a:pt x="70386" y="3751"/>
                    <a:pt x="67388" y="92"/>
                  </a:cubicBezTo>
                  <a:cubicBezTo>
                    <a:pt x="67335" y="27"/>
                    <a:pt x="67274" y="0"/>
                    <a:pt x="67215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180685" y="4782675"/>
            <a:ext cx="398410" cy="314343"/>
            <a:chOff x="0" y="803700"/>
            <a:chExt cx="314328" cy="248002"/>
          </a:xfrm>
        </p:grpSpPr>
        <p:sp>
          <p:nvSpPr>
            <p:cNvPr id="363" name="Google Shape;363;p32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2"/>
          <p:cNvSpPr/>
          <p:nvPr/>
        </p:nvSpPr>
        <p:spPr>
          <a:xfrm>
            <a:off x="407206" y="350975"/>
            <a:ext cx="544303" cy="356289"/>
          </a:xfrm>
          <a:custGeom>
            <a:rect b="b" l="l" r="r" t="t"/>
            <a:pathLst>
              <a:path extrusionOk="0" h="9748" w="14892">
                <a:moveTo>
                  <a:pt x="5991" y="599"/>
                </a:moveTo>
                <a:cubicBezTo>
                  <a:pt x="8013" y="599"/>
                  <a:pt x="9591" y="2518"/>
                  <a:pt x="10088" y="4361"/>
                </a:cubicBezTo>
                <a:cubicBezTo>
                  <a:pt x="10088" y="4390"/>
                  <a:pt x="10117" y="4428"/>
                  <a:pt x="10155" y="4447"/>
                </a:cubicBezTo>
                <a:cubicBezTo>
                  <a:pt x="10155" y="4575"/>
                  <a:pt x="10255" y="4670"/>
                  <a:pt x="10377" y="4670"/>
                </a:cubicBezTo>
                <a:cubicBezTo>
                  <a:pt x="10401" y="4670"/>
                  <a:pt x="10427" y="4666"/>
                  <a:pt x="10452" y="4658"/>
                </a:cubicBezTo>
                <a:cubicBezTo>
                  <a:pt x="10745" y="4573"/>
                  <a:pt x="11050" y="4533"/>
                  <a:pt x="11354" y="4533"/>
                </a:cubicBezTo>
                <a:cubicBezTo>
                  <a:pt x="13045" y="4533"/>
                  <a:pt x="14712" y="5791"/>
                  <a:pt x="14265" y="7724"/>
                </a:cubicBezTo>
                <a:cubicBezTo>
                  <a:pt x="14041" y="8714"/>
                  <a:pt x="13096" y="8955"/>
                  <a:pt x="12046" y="8955"/>
                </a:cubicBezTo>
                <a:cubicBezTo>
                  <a:pt x="11075" y="8955"/>
                  <a:pt x="10013" y="8748"/>
                  <a:pt x="9350" y="8739"/>
                </a:cubicBezTo>
                <a:cubicBezTo>
                  <a:pt x="9267" y="8738"/>
                  <a:pt x="9184" y="8738"/>
                  <a:pt x="9101" y="8738"/>
                </a:cubicBezTo>
                <a:cubicBezTo>
                  <a:pt x="7547" y="8738"/>
                  <a:pt x="6010" y="8905"/>
                  <a:pt x="4464" y="9132"/>
                </a:cubicBezTo>
                <a:cubicBezTo>
                  <a:pt x="4068" y="9194"/>
                  <a:pt x="3624" y="9260"/>
                  <a:pt x="3186" y="9260"/>
                </a:cubicBezTo>
                <a:cubicBezTo>
                  <a:pt x="2546" y="9260"/>
                  <a:pt x="1919" y="9119"/>
                  <a:pt x="1475" y="8624"/>
                </a:cubicBezTo>
                <a:cubicBezTo>
                  <a:pt x="479" y="7513"/>
                  <a:pt x="1581" y="6354"/>
                  <a:pt x="2769" y="6325"/>
                </a:cubicBezTo>
                <a:cubicBezTo>
                  <a:pt x="2836" y="6421"/>
                  <a:pt x="2903" y="6517"/>
                  <a:pt x="2979" y="6612"/>
                </a:cubicBezTo>
                <a:cubicBezTo>
                  <a:pt x="3034" y="6676"/>
                  <a:pt x="3096" y="6702"/>
                  <a:pt x="3157" y="6702"/>
                </a:cubicBezTo>
                <a:cubicBezTo>
                  <a:pt x="3353" y="6702"/>
                  <a:pt x="3531" y="6427"/>
                  <a:pt x="3363" y="6229"/>
                </a:cubicBezTo>
                <a:cubicBezTo>
                  <a:pt x="1926" y="4428"/>
                  <a:pt x="2979" y="1200"/>
                  <a:pt x="5259" y="682"/>
                </a:cubicBezTo>
                <a:cubicBezTo>
                  <a:pt x="5509" y="626"/>
                  <a:pt x="5753" y="599"/>
                  <a:pt x="5991" y="599"/>
                </a:cubicBezTo>
                <a:close/>
                <a:moveTo>
                  <a:pt x="5938" y="0"/>
                </a:moveTo>
                <a:cubicBezTo>
                  <a:pt x="5518" y="0"/>
                  <a:pt x="5091" y="73"/>
                  <a:pt x="4665" y="232"/>
                </a:cubicBezTo>
                <a:cubicBezTo>
                  <a:pt x="2462" y="1056"/>
                  <a:pt x="1514" y="3959"/>
                  <a:pt x="2558" y="5971"/>
                </a:cubicBezTo>
                <a:cubicBezTo>
                  <a:pt x="2458" y="5951"/>
                  <a:pt x="2360" y="5942"/>
                  <a:pt x="2265" y="5942"/>
                </a:cubicBezTo>
                <a:cubicBezTo>
                  <a:pt x="899" y="5942"/>
                  <a:pt x="1" y="7833"/>
                  <a:pt x="1111" y="8988"/>
                </a:cubicBezTo>
                <a:cubicBezTo>
                  <a:pt x="1677" y="9581"/>
                  <a:pt x="2451" y="9748"/>
                  <a:pt x="3231" y="9748"/>
                </a:cubicBezTo>
                <a:cubicBezTo>
                  <a:pt x="3560" y="9748"/>
                  <a:pt x="3890" y="9718"/>
                  <a:pt x="4206" y="9678"/>
                </a:cubicBezTo>
                <a:cubicBezTo>
                  <a:pt x="5797" y="9466"/>
                  <a:pt x="7348" y="9262"/>
                  <a:pt x="8949" y="9262"/>
                </a:cubicBezTo>
                <a:cubicBezTo>
                  <a:pt x="9082" y="9262"/>
                  <a:pt x="9216" y="9263"/>
                  <a:pt x="9350" y="9266"/>
                </a:cubicBezTo>
                <a:cubicBezTo>
                  <a:pt x="10113" y="9278"/>
                  <a:pt x="11138" y="9440"/>
                  <a:pt x="12097" y="9440"/>
                </a:cubicBezTo>
                <a:cubicBezTo>
                  <a:pt x="13546" y="9440"/>
                  <a:pt x="14845" y="9070"/>
                  <a:pt x="14868" y="7254"/>
                </a:cubicBezTo>
                <a:cubicBezTo>
                  <a:pt x="14892" y="5370"/>
                  <a:pt x="13282" y="3930"/>
                  <a:pt x="11539" y="3930"/>
                </a:cubicBezTo>
                <a:cubicBezTo>
                  <a:pt x="11156" y="3930"/>
                  <a:pt x="10765" y="4000"/>
                  <a:pt x="10385" y="4150"/>
                </a:cubicBezTo>
                <a:cubicBezTo>
                  <a:pt x="10103" y="1988"/>
                  <a:pt x="8129" y="0"/>
                  <a:pt x="5938" y="0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2"/>
          <p:cNvSpPr txBox="1"/>
          <p:nvPr/>
        </p:nvSpPr>
        <p:spPr>
          <a:xfrm>
            <a:off x="866000" y="1797300"/>
            <a:ext cx="7105200" cy="104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10101"/>
                </a:solidFill>
                <a:highlight>
                  <a:schemeClr val="lt1"/>
                </a:highlight>
                <a:latin typeface="Secular One"/>
                <a:ea typeface="Secular One"/>
                <a:cs typeface="Secular One"/>
                <a:sym typeface="Secular One"/>
              </a:rPr>
              <a:t>Multi-Player, harder levels, added sound and more challenges!</a:t>
            </a:r>
            <a:endParaRPr sz="2600">
              <a:solidFill>
                <a:srgbClr val="010101"/>
              </a:solidFill>
              <a:highlight>
                <a:schemeClr val="lt1"/>
              </a:highlight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367" name="Google Shape;367;p32"/>
          <p:cNvSpPr/>
          <p:nvPr/>
        </p:nvSpPr>
        <p:spPr>
          <a:xfrm rot="-641850">
            <a:off x="6976152" y="4013959"/>
            <a:ext cx="1651681" cy="533103"/>
          </a:xfrm>
          <a:custGeom>
            <a:rect b="b" l="l" r="r" t="t"/>
            <a:pathLst>
              <a:path extrusionOk="0" h="6596" w="20436">
                <a:moveTo>
                  <a:pt x="2319" y="1130"/>
                </a:moveTo>
                <a:cubicBezTo>
                  <a:pt x="2432" y="1130"/>
                  <a:pt x="2544" y="1137"/>
                  <a:pt x="2655" y="1152"/>
                </a:cubicBezTo>
                <a:cubicBezTo>
                  <a:pt x="3373" y="1200"/>
                  <a:pt x="4044" y="1430"/>
                  <a:pt x="4705" y="1689"/>
                </a:cubicBezTo>
                <a:cubicBezTo>
                  <a:pt x="4647" y="2666"/>
                  <a:pt x="4638" y="3662"/>
                  <a:pt x="4638" y="4639"/>
                </a:cubicBezTo>
                <a:cubicBezTo>
                  <a:pt x="4621" y="4633"/>
                  <a:pt x="4603" y="4629"/>
                  <a:pt x="4584" y="4629"/>
                </a:cubicBezTo>
                <a:cubicBezTo>
                  <a:pt x="4550" y="4629"/>
                  <a:pt x="4515" y="4640"/>
                  <a:pt x="4485" y="4659"/>
                </a:cubicBezTo>
                <a:cubicBezTo>
                  <a:pt x="3986" y="4984"/>
                  <a:pt x="3459" y="5253"/>
                  <a:pt x="2894" y="5463"/>
                </a:cubicBezTo>
                <a:cubicBezTo>
                  <a:pt x="2609" y="5558"/>
                  <a:pt x="2311" y="5660"/>
                  <a:pt x="2011" y="5660"/>
                </a:cubicBezTo>
                <a:cubicBezTo>
                  <a:pt x="1948" y="5660"/>
                  <a:pt x="1884" y="5655"/>
                  <a:pt x="1821" y="5645"/>
                </a:cubicBezTo>
                <a:cubicBezTo>
                  <a:pt x="1285" y="5559"/>
                  <a:pt x="796" y="5032"/>
                  <a:pt x="1208" y="4534"/>
                </a:cubicBezTo>
                <a:cubicBezTo>
                  <a:pt x="1371" y="4524"/>
                  <a:pt x="1534" y="4467"/>
                  <a:pt x="1668" y="4362"/>
                </a:cubicBezTo>
                <a:cubicBezTo>
                  <a:pt x="1800" y="4247"/>
                  <a:pt x="1673" y="4060"/>
                  <a:pt x="1533" y="4060"/>
                </a:cubicBezTo>
                <a:cubicBezTo>
                  <a:pt x="1520" y="4060"/>
                  <a:pt x="1508" y="4061"/>
                  <a:pt x="1495" y="4065"/>
                </a:cubicBezTo>
                <a:cubicBezTo>
                  <a:pt x="1393" y="4089"/>
                  <a:pt x="1286" y="4105"/>
                  <a:pt x="1182" y="4105"/>
                </a:cubicBezTo>
                <a:cubicBezTo>
                  <a:pt x="925" y="4105"/>
                  <a:pt x="685" y="4012"/>
                  <a:pt x="576" y="3739"/>
                </a:cubicBezTo>
                <a:cubicBezTo>
                  <a:pt x="375" y="3260"/>
                  <a:pt x="863" y="2896"/>
                  <a:pt x="1275" y="2857"/>
                </a:cubicBezTo>
                <a:cubicBezTo>
                  <a:pt x="1352" y="2848"/>
                  <a:pt x="1409" y="2771"/>
                  <a:pt x="1381" y="2695"/>
                </a:cubicBezTo>
                <a:cubicBezTo>
                  <a:pt x="1467" y="2685"/>
                  <a:pt x="1486" y="2580"/>
                  <a:pt x="1409" y="2532"/>
                </a:cubicBezTo>
                <a:cubicBezTo>
                  <a:pt x="672" y="2139"/>
                  <a:pt x="1160" y="1344"/>
                  <a:pt x="1783" y="1190"/>
                </a:cubicBezTo>
                <a:cubicBezTo>
                  <a:pt x="1960" y="1149"/>
                  <a:pt x="2140" y="1130"/>
                  <a:pt x="2319" y="1130"/>
                </a:cubicBezTo>
                <a:close/>
                <a:moveTo>
                  <a:pt x="15262" y="750"/>
                </a:moveTo>
                <a:cubicBezTo>
                  <a:pt x="15368" y="2398"/>
                  <a:pt x="15406" y="4026"/>
                  <a:pt x="15358" y="5674"/>
                </a:cubicBezTo>
                <a:cubicBezTo>
                  <a:pt x="14496" y="4639"/>
                  <a:pt x="13576" y="3653"/>
                  <a:pt x="12609" y="2714"/>
                </a:cubicBezTo>
                <a:cubicBezTo>
                  <a:pt x="12599" y="2704"/>
                  <a:pt x="12599" y="2704"/>
                  <a:pt x="12589" y="2704"/>
                </a:cubicBezTo>
                <a:cubicBezTo>
                  <a:pt x="13509" y="2091"/>
                  <a:pt x="14391" y="1430"/>
                  <a:pt x="15262" y="750"/>
                </a:cubicBezTo>
                <a:close/>
                <a:moveTo>
                  <a:pt x="5069" y="664"/>
                </a:moveTo>
                <a:lnTo>
                  <a:pt x="5069" y="664"/>
                </a:lnTo>
                <a:cubicBezTo>
                  <a:pt x="5749" y="1363"/>
                  <a:pt x="6506" y="1976"/>
                  <a:pt x="7311" y="2522"/>
                </a:cubicBezTo>
                <a:cubicBezTo>
                  <a:pt x="7598" y="2714"/>
                  <a:pt x="7933" y="2963"/>
                  <a:pt x="8278" y="3202"/>
                </a:cubicBezTo>
                <a:cubicBezTo>
                  <a:pt x="7359" y="4189"/>
                  <a:pt x="6324" y="5051"/>
                  <a:pt x="5184" y="5770"/>
                </a:cubicBezTo>
                <a:cubicBezTo>
                  <a:pt x="5002" y="5425"/>
                  <a:pt x="5040" y="4908"/>
                  <a:pt x="5040" y="4467"/>
                </a:cubicBezTo>
                <a:cubicBezTo>
                  <a:pt x="5069" y="3202"/>
                  <a:pt x="5155" y="1928"/>
                  <a:pt x="5069" y="664"/>
                </a:cubicBezTo>
                <a:close/>
                <a:moveTo>
                  <a:pt x="18267" y="1139"/>
                </a:moveTo>
                <a:cubicBezTo>
                  <a:pt x="18338" y="1139"/>
                  <a:pt x="18409" y="1140"/>
                  <a:pt x="18481" y="1143"/>
                </a:cubicBezTo>
                <a:cubicBezTo>
                  <a:pt x="18836" y="1162"/>
                  <a:pt x="20436" y="1708"/>
                  <a:pt x="19458" y="2331"/>
                </a:cubicBezTo>
                <a:cubicBezTo>
                  <a:pt x="19369" y="2301"/>
                  <a:pt x="19275" y="2286"/>
                  <a:pt x="19182" y="2286"/>
                </a:cubicBezTo>
                <a:cubicBezTo>
                  <a:pt x="19127" y="2286"/>
                  <a:pt x="19072" y="2291"/>
                  <a:pt x="19018" y="2302"/>
                </a:cubicBezTo>
                <a:cubicBezTo>
                  <a:pt x="18807" y="2340"/>
                  <a:pt x="18855" y="2666"/>
                  <a:pt x="19066" y="2666"/>
                </a:cubicBezTo>
                <a:cubicBezTo>
                  <a:pt x="19458" y="2666"/>
                  <a:pt x="19851" y="2896"/>
                  <a:pt x="19890" y="3327"/>
                </a:cubicBezTo>
                <a:cubicBezTo>
                  <a:pt x="19918" y="3701"/>
                  <a:pt x="19612" y="4007"/>
                  <a:pt x="19267" y="4084"/>
                </a:cubicBezTo>
                <a:cubicBezTo>
                  <a:pt x="19248" y="4084"/>
                  <a:pt x="19219" y="4074"/>
                  <a:pt x="19200" y="4065"/>
                </a:cubicBezTo>
                <a:cubicBezTo>
                  <a:pt x="19191" y="4063"/>
                  <a:pt x="19183" y="4062"/>
                  <a:pt x="19175" y="4062"/>
                </a:cubicBezTo>
                <a:cubicBezTo>
                  <a:pt x="19138" y="4062"/>
                  <a:pt x="19107" y="4079"/>
                  <a:pt x="19075" y="4103"/>
                </a:cubicBezTo>
                <a:cubicBezTo>
                  <a:pt x="19056" y="4103"/>
                  <a:pt x="19027" y="4093"/>
                  <a:pt x="18999" y="4093"/>
                </a:cubicBezTo>
                <a:cubicBezTo>
                  <a:pt x="18993" y="4092"/>
                  <a:pt x="18987" y="4092"/>
                  <a:pt x="18982" y="4092"/>
                </a:cubicBezTo>
                <a:cubicBezTo>
                  <a:pt x="18877" y="4092"/>
                  <a:pt x="18823" y="4258"/>
                  <a:pt x="18951" y="4285"/>
                </a:cubicBezTo>
                <a:cubicBezTo>
                  <a:pt x="18999" y="4294"/>
                  <a:pt x="19056" y="4304"/>
                  <a:pt x="19114" y="4314"/>
                </a:cubicBezTo>
                <a:cubicBezTo>
                  <a:pt x="19114" y="4314"/>
                  <a:pt x="19123" y="4323"/>
                  <a:pt x="19123" y="4323"/>
                </a:cubicBezTo>
                <a:cubicBezTo>
                  <a:pt x="20302" y="4802"/>
                  <a:pt x="19391" y="5751"/>
                  <a:pt x="18855" y="5904"/>
                </a:cubicBezTo>
                <a:cubicBezTo>
                  <a:pt x="18717" y="5944"/>
                  <a:pt x="18577" y="5961"/>
                  <a:pt x="18437" y="5961"/>
                </a:cubicBezTo>
                <a:cubicBezTo>
                  <a:pt x="18107" y="5961"/>
                  <a:pt x="17775" y="5868"/>
                  <a:pt x="17466" y="5760"/>
                </a:cubicBezTo>
                <a:cubicBezTo>
                  <a:pt x="16872" y="5540"/>
                  <a:pt x="16307" y="5253"/>
                  <a:pt x="15780" y="4908"/>
                </a:cubicBezTo>
                <a:cubicBezTo>
                  <a:pt x="15866" y="3796"/>
                  <a:pt x="15847" y="2685"/>
                  <a:pt x="15722" y="1583"/>
                </a:cubicBezTo>
                <a:lnTo>
                  <a:pt x="15751" y="1583"/>
                </a:lnTo>
                <a:cubicBezTo>
                  <a:pt x="16383" y="1363"/>
                  <a:pt x="17025" y="1229"/>
                  <a:pt x="17686" y="1162"/>
                </a:cubicBezTo>
                <a:cubicBezTo>
                  <a:pt x="17882" y="1148"/>
                  <a:pt x="18074" y="1139"/>
                  <a:pt x="18267" y="1139"/>
                </a:cubicBezTo>
                <a:close/>
                <a:moveTo>
                  <a:pt x="12388" y="2829"/>
                </a:moveTo>
                <a:cubicBezTo>
                  <a:pt x="12398" y="2857"/>
                  <a:pt x="12407" y="2877"/>
                  <a:pt x="12417" y="2886"/>
                </a:cubicBezTo>
                <a:cubicBezTo>
                  <a:pt x="13298" y="3959"/>
                  <a:pt x="14228" y="4984"/>
                  <a:pt x="15214" y="5961"/>
                </a:cubicBezTo>
                <a:cubicBezTo>
                  <a:pt x="15244" y="5991"/>
                  <a:pt x="15279" y="6003"/>
                  <a:pt x="15315" y="6003"/>
                </a:cubicBezTo>
                <a:cubicBezTo>
                  <a:pt x="15326" y="6003"/>
                  <a:pt x="15337" y="6002"/>
                  <a:pt x="15349" y="6000"/>
                </a:cubicBezTo>
                <a:cubicBezTo>
                  <a:pt x="15349" y="6009"/>
                  <a:pt x="15349" y="6019"/>
                  <a:pt x="15349" y="6038"/>
                </a:cubicBezTo>
                <a:cubicBezTo>
                  <a:pt x="12819" y="6096"/>
                  <a:pt x="10290" y="6143"/>
                  <a:pt x="7751" y="6153"/>
                </a:cubicBezTo>
                <a:cubicBezTo>
                  <a:pt x="7330" y="6153"/>
                  <a:pt x="6904" y="6166"/>
                  <a:pt x="6477" y="6166"/>
                </a:cubicBezTo>
                <a:cubicBezTo>
                  <a:pt x="6263" y="6166"/>
                  <a:pt x="6049" y="6163"/>
                  <a:pt x="5835" y="6153"/>
                </a:cubicBezTo>
                <a:cubicBezTo>
                  <a:pt x="5653" y="6153"/>
                  <a:pt x="5471" y="6086"/>
                  <a:pt x="5328" y="5961"/>
                </a:cubicBezTo>
                <a:cubicBezTo>
                  <a:pt x="6554" y="5310"/>
                  <a:pt x="7665" y="4448"/>
                  <a:pt x="8614" y="3423"/>
                </a:cubicBezTo>
                <a:cubicBezTo>
                  <a:pt x="9054" y="3691"/>
                  <a:pt x="9524" y="3911"/>
                  <a:pt x="9984" y="3969"/>
                </a:cubicBezTo>
                <a:cubicBezTo>
                  <a:pt x="10028" y="3973"/>
                  <a:pt x="10072" y="3975"/>
                  <a:pt x="10117" y="3975"/>
                </a:cubicBezTo>
                <a:cubicBezTo>
                  <a:pt x="10919" y="3975"/>
                  <a:pt x="11753" y="3264"/>
                  <a:pt x="12388" y="2829"/>
                </a:cubicBezTo>
                <a:close/>
                <a:moveTo>
                  <a:pt x="7269" y="1"/>
                </a:moveTo>
                <a:cubicBezTo>
                  <a:pt x="6540" y="1"/>
                  <a:pt x="5816" y="39"/>
                  <a:pt x="5126" y="175"/>
                </a:cubicBezTo>
                <a:cubicBezTo>
                  <a:pt x="5050" y="194"/>
                  <a:pt x="5050" y="309"/>
                  <a:pt x="5126" y="338"/>
                </a:cubicBezTo>
                <a:cubicBezTo>
                  <a:pt x="5874" y="491"/>
                  <a:pt x="6669" y="530"/>
                  <a:pt x="7468" y="530"/>
                </a:cubicBezTo>
                <a:cubicBezTo>
                  <a:pt x="8271" y="530"/>
                  <a:pt x="9078" y="491"/>
                  <a:pt x="9844" y="491"/>
                </a:cubicBezTo>
                <a:cubicBezTo>
                  <a:pt x="9887" y="491"/>
                  <a:pt x="9931" y="491"/>
                  <a:pt x="9974" y="491"/>
                </a:cubicBezTo>
                <a:cubicBezTo>
                  <a:pt x="11250" y="506"/>
                  <a:pt x="12526" y="538"/>
                  <a:pt x="13802" y="538"/>
                </a:cubicBezTo>
                <a:cubicBezTo>
                  <a:pt x="14164" y="538"/>
                  <a:pt x="14526" y="536"/>
                  <a:pt x="14889" y="529"/>
                </a:cubicBezTo>
                <a:lnTo>
                  <a:pt x="14889" y="529"/>
                </a:lnTo>
                <a:cubicBezTo>
                  <a:pt x="14180" y="1056"/>
                  <a:pt x="13452" y="1574"/>
                  <a:pt x="12714" y="2062"/>
                </a:cubicBezTo>
                <a:cubicBezTo>
                  <a:pt x="11966" y="2572"/>
                  <a:pt x="10970" y="3442"/>
                  <a:pt x="10013" y="3442"/>
                </a:cubicBezTo>
                <a:cubicBezTo>
                  <a:pt x="9855" y="3442"/>
                  <a:pt x="9698" y="3418"/>
                  <a:pt x="9543" y="3365"/>
                </a:cubicBezTo>
                <a:cubicBezTo>
                  <a:pt x="7886" y="2800"/>
                  <a:pt x="6429" y="1315"/>
                  <a:pt x="5031" y="300"/>
                </a:cubicBezTo>
                <a:cubicBezTo>
                  <a:pt x="5011" y="285"/>
                  <a:pt x="4990" y="278"/>
                  <a:pt x="4968" y="278"/>
                </a:cubicBezTo>
                <a:cubicBezTo>
                  <a:pt x="4947" y="278"/>
                  <a:pt x="4925" y="285"/>
                  <a:pt x="4906" y="300"/>
                </a:cubicBezTo>
                <a:cubicBezTo>
                  <a:pt x="4858" y="319"/>
                  <a:pt x="4829" y="357"/>
                  <a:pt x="4829" y="405"/>
                </a:cubicBezTo>
                <a:cubicBezTo>
                  <a:pt x="4791" y="702"/>
                  <a:pt x="4762" y="1008"/>
                  <a:pt x="4734" y="1305"/>
                </a:cubicBezTo>
                <a:cubicBezTo>
                  <a:pt x="4094" y="1058"/>
                  <a:pt x="3173" y="731"/>
                  <a:pt x="2342" y="731"/>
                </a:cubicBezTo>
                <a:cubicBezTo>
                  <a:pt x="1853" y="731"/>
                  <a:pt x="1396" y="844"/>
                  <a:pt x="1045" y="1152"/>
                </a:cubicBezTo>
                <a:cubicBezTo>
                  <a:pt x="633" y="1516"/>
                  <a:pt x="585" y="2273"/>
                  <a:pt x="1016" y="2570"/>
                </a:cubicBezTo>
                <a:cubicBezTo>
                  <a:pt x="461" y="2599"/>
                  <a:pt x="1" y="3260"/>
                  <a:pt x="145" y="3796"/>
                </a:cubicBezTo>
                <a:cubicBezTo>
                  <a:pt x="250" y="4112"/>
                  <a:pt x="499" y="4362"/>
                  <a:pt x="815" y="4467"/>
                </a:cubicBezTo>
                <a:cubicBezTo>
                  <a:pt x="470" y="4860"/>
                  <a:pt x="691" y="5597"/>
                  <a:pt x="1189" y="5894"/>
                </a:cubicBezTo>
                <a:cubicBezTo>
                  <a:pt x="1448" y="6046"/>
                  <a:pt x="1734" y="6110"/>
                  <a:pt x="2031" y="6110"/>
                </a:cubicBezTo>
                <a:cubicBezTo>
                  <a:pt x="2952" y="6110"/>
                  <a:pt x="3979" y="5498"/>
                  <a:pt x="4638" y="5013"/>
                </a:cubicBezTo>
                <a:lnTo>
                  <a:pt x="4638" y="5224"/>
                </a:lnTo>
                <a:cubicBezTo>
                  <a:pt x="4638" y="6163"/>
                  <a:pt x="4925" y="6488"/>
                  <a:pt x="5845" y="6536"/>
                </a:cubicBezTo>
                <a:cubicBezTo>
                  <a:pt x="6720" y="6579"/>
                  <a:pt x="7600" y="6595"/>
                  <a:pt x="8482" y="6595"/>
                </a:cubicBezTo>
                <a:cubicBezTo>
                  <a:pt x="10789" y="6595"/>
                  <a:pt x="13112" y="6481"/>
                  <a:pt x="15406" y="6412"/>
                </a:cubicBezTo>
                <a:cubicBezTo>
                  <a:pt x="15483" y="6412"/>
                  <a:pt x="15559" y="6364"/>
                  <a:pt x="15578" y="6278"/>
                </a:cubicBezTo>
                <a:cubicBezTo>
                  <a:pt x="15598" y="6268"/>
                  <a:pt x="15607" y="6239"/>
                  <a:pt x="15617" y="6220"/>
                </a:cubicBezTo>
                <a:cubicBezTo>
                  <a:pt x="15674" y="5875"/>
                  <a:pt x="15722" y="5521"/>
                  <a:pt x="15751" y="5176"/>
                </a:cubicBezTo>
                <a:cubicBezTo>
                  <a:pt x="16461" y="5737"/>
                  <a:pt x="17486" y="6366"/>
                  <a:pt x="18445" y="6366"/>
                </a:cubicBezTo>
                <a:cubicBezTo>
                  <a:pt x="18781" y="6366"/>
                  <a:pt x="19108" y="6289"/>
                  <a:pt x="19411" y="6105"/>
                </a:cubicBezTo>
                <a:cubicBezTo>
                  <a:pt x="20100" y="5693"/>
                  <a:pt x="20263" y="4649"/>
                  <a:pt x="19631" y="4227"/>
                </a:cubicBezTo>
                <a:cubicBezTo>
                  <a:pt x="19985" y="4084"/>
                  <a:pt x="20225" y="3768"/>
                  <a:pt x="20254" y="3384"/>
                </a:cubicBezTo>
                <a:cubicBezTo>
                  <a:pt x="20263" y="3011"/>
                  <a:pt x="20081" y="2666"/>
                  <a:pt x="19765" y="2465"/>
                </a:cubicBezTo>
                <a:cubicBezTo>
                  <a:pt x="20225" y="2053"/>
                  <a:pt x="20005" y="1277"/>
                  <a:pt x="19468" y="980"/>
                </a:cubicBezTo>
                <a:cubicBezTo>
                  <a:pt x="19098" y="769"/>
                  <a:pt x="18645" y="689"/>
                  <a:pt x="18167" y="689"/>
                </a:cubicBezTo>
                <a:cubicBezTo>
                  <a:pt x="17297" y="689"/>
                  <a:pt x="16345" y="956"/>
                  <a:pt x="15665" y="1190"/>
                </a:cubicBezTo>
                <a:cubicBezTo>
                  <a:pt x="15626" y="884"/>
                  <a:pt x="15578" y="587"/>
                  <a:pt x="15511" y="280"/>
                </a:cubicBezTo>
                <a:cubicBezTo>
                  <a:pt x="15503" y="217"/>
                  <a:pt x="15450" y="180"/>
                  <a:pt x="15388" y="180"/>
                </a:cubicBezTo>
                <a:cubicBezTo>
                  <a:pt x="15375" y="180"/>
                  <a:pt x="15362" y="181"/>
                  <a:pt x="15349" y="185"/>
                </a:cubicBezTo>
                <a:cubicBezTo>
                  <a:pt x="15320" y="127"/>
                  <a:pt x="15253" y="98"/>
                  <a:pt x="15195" y="98"/>
                </a:cubicBezTo>
                <a:cubicBezTo>
                  <a:pt x="14328" y="65"/>
                  <a:pt x="13459" y="58"/>
                  <a:pt x="12588" y="58"/>
                </a:cubicBezTo>
                <a:cubicBezTo>
                  <a:pt x="11935" y="58"/>
                  <a:pt x="11282" y="62"/>
                  <a:pt x="10628" y="62"/>
                </a:cubicBezTo>
                <a:cubicBezTo>
                  <a:pt x="10410" y="62"/>
                  <a:pt x="10192" y="61"/>
                  <a:pt x="9974" y="60"/>
                </a:cubicBezTo>
                <a:cubicBezTo>
                  <a:pt x="9101" y="60"/>
                  <a:pt x="8181" y="1"/>
                  <a:pt x="7269" y="1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2"/>
          <p:cNvSpPr/>
          <p:nvPr/>
        </p:nvSpPr>
        <p:spPr>
          <a:xfrm rot="218464">
            <a:off x="7667103" y="3468669"/>
            <a:ext cx="1119854" cy="361430"/>
          </a:xfrm>
          <a:custGeom>
            <a:rect b="b" l="l" r="r" t="t"/>
            <a:pathLst>
              <a:path extrusionOk="0" h="6596" w="20436">
                <a:moveTo>
                  <a:pt x="2319" y="1130"/>
                </a:moveTo>
                <a:cubicBezTo>
                  <a:pt x="2432" y="1130"/>
                  <a:pt x="2544" y="1137"/>
                  <a:pt x="2655" y="1152"/>
                </a:cubicBezTo>
                <a:cubicBezTo>
                  <a:pt x="3373" y="1200"/>
                  <a:pt x="4044" y="1430"/>
                  <a:pt x="4705" y="1689"/>
                </a:cubicBezTo>
                <a:cubicBezTo>
                  <a:pt x="4647" y="2666"/>
                  <a:pt x="4638" y="3662"/>
                  <a:pt x="4638" y="4639"/>
                </a:cubicBezTo>
                <a:cubicBezTo>
                  <a:pt x="4621" y="4633"/>
                  <a:pt x="4603" y="4629"/>
                  <a:pt x="4584" y="4629"/>
                </a:cubicBezTo>
                <a:cubicBezTo>
                  <a:pt x="4550" y="4629"/>
                  <a:pt x="4515" y="4640"/>
                  <a:pt x="4485" y="4659"/>
                </a:cubicBezTo>
                <a:cubicBezTo>
                  <a:pt x="3986" y="4984"/>
                  <a:pt x="3459" y="5253"/>
                  <a:pt x="2894" y="5463"/>
                </a:cubicBezTo>
                <a:cubicBezTo>
                  <a:pt x="2609" y="5558"/>
                  <a:pt x="2311" y="5660"/>
                  <a:pt x="2011" y="5660"/>
                </a:cubicBezTo>
                <a:cubicBezTo>
                  <a:pt x="1948" y="5660"/>
                  <a:pt x="1884" y="5655"/>
                  <a:pt x="1821" y="5645"/>
                </a:cubicBezTo>
                <a:cubicBezTo>
                  <a:pt x="1285" y="5559"/>
                  <a:pt x="796" y="5032"/>
                  <a:pt x="1208" y="4534"/>
                </a:cubicBezTo>
                <a:cubicBezTo>
                  <a:pt x="1371" y="4524"/>
                  <a:pt x="1534" y="4467"/>
                  <a:pt x="1668" y="4362"/>
                </a:cubicBezTo>
                <a:cubicBezTo>
                  <a:pt x="1800" y="4247"/>
                  <a:pt x="1673" y="4060"/>
                  <a:pt x="1533" y="4060"/>
                </a:cubicBezTo>
                <a:cubicBezTo>
                  <a:pt x="1520" y="4060"/>
                  <a:pt x="1508" y="4061"/>
                  <a:pt x="1495" y="4065"/>
                </a:cubicBezTo>
                <a:cubicBezTo>
                  <a:pt x="1393" y="4089"/>
                  <a:pt x="1286" y="4105"/>
                  <a:pt x="1182" y="4105"/>
                </a:cubicBezTo>
                <a:cubicBezTo>
                  <a:pt x="925" y="4105"/>
                  <a:pt x="685" y="4012"/>
                  <a:pt x="576" y="3739"/>
                </a:cubicBezTo>
                <a:cubicBezTo>
                  <a:pt x="375" y="3260"/>
                  <a:pt x="863" y="2896"/>
                  <a:pt x="1275" y="2857"/>
                </a:cubicBezTo>
                <a:cubicBezTo>
                  <a:pt x="1352" y="2848"/>
                  <a:pt x="1409" y="2771"/>
                  <a:pt x="1381" y="2695"/>
                </a:cubicBezTo>
                <a:cubicBezTo>
                  <a:pt x="1467" y="2685"/>
                  <a:pt x="1486" y="2580"/>
                  <a:pt x="1409" y="2532"/>
                </a:cubicBezTo>
                <a:cubicBezTo>
                  <a:pt x="672" y="2139"/>
                  <a:pt x="1160" y="1344"/>
                  <a:pt x="1783" y="1190"/>
                </a:cubicBezTo>
                <a:cubicBezTo>
                  <a:pt x="1960" y="1149"/>
                  <a:pt x="2140" y="1130"/>
                  <a:pt x="2319" y="1130"/>
                </a:cubicBezTo>
                <a:close/>
                <a:moveTo>
                  <a:pt x="15262" y="750"/>
                </a:moveTo>
                <a:cubicBezTo>
                  <a:pt x="15368" y="2398"/>
                  <a:pt x="15406" y="4026"/>
                  <a:pt x="15358" y="5674"/>
                </a:cubicBezTo>
                <a:cubicBezTo>
                  <a:pt x="14496" y="4639"/>
                  <a:pt x="13576" y="3653"/>
                  <a:pt x="12609" y="2714"/>
                </a:cubicBezTo>
                <a:cubicBezTo>
                  <a:pt x="12599" y="2704"/>
                  <a:pt x="12599" y="2704"/>
                  <a:pt x="12589" y="2704"/>
                </a:cubicBezTo>
                <a:cubicBezTo>
                  <a:pt x="13509" y="2091"/>
                  <a:pt x="14391" y="1430"/>
                  <a:pt x="15262" y="750"/>
                </a:cubicBezTo>
                <a:close/>
                <a:moveTo>
                  <a:pt x="5069" y="664"/>
                </a:moveTo>
                <a:lnTo>
                  <a:pt x="5069" y="664"/>
                </a:lnTo>
                <a:cubicBezTo>
                  <a:pt x="5749" y="1363"/>
                  <a:pt x="6506" y="1976"/>
                  <a:pt x="7311" y="2522"/>
                </a:cubicBezTo>
                <a:cubicBezTo>
                  <a:pt x="7598" y="2714"/>
                  <a:pt x="7933" y="2963"/>
                  <a:pt x="8278" y="3202"/>
                </a:cubicBezTo>
                <a:cubicBezTo>
                  <a:pt x="7359" y="4189"/>
                  <a:pt x="6324" y="5051"/>
                  <a:pt x="5184" y="5770"/>
                </a:cubicBezTo>
                <a:cubicBezTo>
                  <a:pt x="5002" y="5425"/>
                  <a:pt x="5040" y="4908"/>
                  <a:pt x="5040" y="4467"/>
                </a:cubicBezTo>
                <a:cubicBezTo>
                  <a:pt x="5069" y="3202"/>
                  <a:pt x="5155" y="1928"/>
                  <a:pt x="5069" y="664"/>
                </a:cubicBezTo>
                <a:close/>
                <a:moveTo>
                  <a:pt x="18267" y="1139"/>
                </a:moveTo>
                <a:cubicBezTo>
                  <a:pt x="18338" y="1139"/>
                  <a:pt x="18409" y="1140"/>
                  <a:pt x="18481" y="1143"/>
                </a:cubicBezTo>
                <a:cubicBezTo>
                  <a:pt x="18836" y="1162"/>
                  <a:pt x="20436" y="1708"/>
                  <a:pt x="19458" y="2331"/>
                </a:cubicBezTo>
                <a:cubicBezTo>
                  <a:pt x="19369" y="2301"/>
                  <a:pt x="19275" y="2286"/>
                  <a:pt x="19182" y="2286"/>
                </a:cubicBezTo>
                <a:cubicBezTo>
                  <a:pt x="19127" y="2286"/>
                  <a:pt x="19072" y="2291"/>
                  <a:pt x="19018" y="2302"/>
                </a:cubicBezTo>
                <a:cubicBezTo>
                  <a:pt x="18807" y="2340"/>
                  <a:pt x="18855" y="2666"/>
                  <a:pt x="19066" y="2666"/>
                </a:cubicBezTo>
                <a:cubicBezTo>
                  <a:pt x="19458" y="2666"/>
                  <a:pt x="19851" y="2896"/>
                  <a:pt x="19890" y="3327"/>
                </a:cubicBezTo>
                <a:cubicBezTo>
                  <a:pt x="19918" y="3701"/>
                  <a:pt x="19612" y="4007"/>
                  <a:pt x="19267" y="4084"/>
                </a:cubicBezTo>
                <a:cubicBezTo>
                  <a:pt x="19248" y="4084"/>
                  <a:pt x="19219" y="4074"/>
                  <a:pt x="19200" y="4065"/>
                </a:cubicBezTo>
                <a:cubicBezTo>
                  <a:pt x="19191" y="4063"/>
                  <a:pt x="19183" y="4062"/>
                  <a:pt x="19175" y="4062"/>
                </a:cubicBezTo>
                <a:cubicBezTo>
                  <a:pt x="19138" y="4062"/>
                  <a:pt x="19107" y="4079"/>
                  <a:pt x="19075" y="4103"/>
                </a:cubicBezTo>
                <a:cubicBezTo>
                  <a:pt x="19056" y="4103"/>
                  <a:pt x="19027" y="4093"/>
                  <a:pt x="18999" y="4093"/>
                </a:cubicBezTo>
                <a:cubicBezTo>
                  <a:pt x="18993" y="4092"/>
                  <a:pt x="18987" y="4092"/>
                  <a:pt x="18982" y="4092"/>
                </a:cubicBezTo>
                <a:cubicBezTo>
                  <a:pt x="18877" y="4092"/>
                  <a:pt x="18823" y="4258"/>
                  <a:pt x="18951" y="4285"/>
                </a:cubicBezTo>
                <a:cubicBezTo>
                  <a:pt x="18999" y="4294"/>
                  <a:pt x="19056" y="4304"/>
                  <a:pt x="19114" y="4314"/>
                </a:cubicBezTo>
                <a:cubicBezTo>
                  <a:pt x="19114" y="4314"/>
                  <a:pt x="19123" y="4323"/>
                  <a:pt x="19123" y="4323"/>
                </a:cubicBezTo>
                <a:cubicBezTo>
                  <a:pt x="20302" y="4802"/>
                  <a:pt x="19391" y="5751"/>
                  <a:pt x="18855" y="5904"/>
                </a:cubicBezTo>
                <a:cubicBezTo>
                  <a:pt x="18717" y="5944"/>
                  <a:pt x="18577" y="5961"/>
                  <a:pt x="18437" y="5961"/>
                </a:cubicBezTo>
                <a:cubicBezTo>
                  <a:pt x="18107" y="5961"/>
                  <a:pt x="17775" y="5868"/>
                  <a:pt x="17466" y="5760"/>
                </a:cubicBezTo>
                <a:cubicBezTo>
                  <a:pt x="16872" y="5540"/>
                  <a:pt x="16307" y="5253"/>
                  <a:pt x="15780" y="4908"/>
                </a:cubicBezTo>
                <a:cubicBezTo>
                  <a:pt x="15866" y="3796"/>
                  <a:pt x="15847" y="2685"/>
                  <a:pt x="15722" y="1583"/>
                </a:cubicBezTo>
                <a:lnTo>
                  <a:pt x="15751" y="1583"/>
                </a:lnTo>
                <a:cubicBezTo>
                  <a:pt x="16383" y="1363"/>
                  <a:pt x="17025" y="1229"/>
                  <a:pt x="17686" y="1162"/>
                </a:cubicBezTo>
                <a:cubicBezTo>
                  <a:pt x="17882" y="1148"/>
                  <a:pt x="18074" y="1139"/>
                  <a:pt x="18267" y="1139"/>
                </a:cubicBezTo>
                <a:close/>
                <a:moveTo>
                  <a:pt x="12388" y="2829"/>
                </a:moveTo>
                <a:cubicBezTo>
                  <a:pt x="12398" y="2857"/>
                  <a:pt x="12407" y="2877"/>
                  <a:pt x="12417" y="2886"/>
                </a:cubicBezTo>
                <a:cubicBezTo>
                  <a:pt x="13298" y="3959"/>
                  <a:pt x="14228" y="4984"/>
                  <a:pt x="15214" y="5961"/>
                </a:cubicBezTo>
                <a:cubicBezTo>
                  <a:pt x="15244" y="5991"/>
                  <a:pt x="15279" y="6003"/>
                  <a:pt x="15315" y="6003"/>
                </a:cubicBezTo>
                <a:cubicBezTo>
                  <a:pt x="15326" y="6003"/>
                  <a:pt x="15337" y="6002"/>
                  <a:pt x="15349" y="6000"/>
                </a:cubicBezTo>
                <a:cubicBezTo>
                  <a:pt x="15349" y="6009"/>
                  <a:pt x="15349" y="6019"/>
                  <a:pt x="15349" y="6038"/>
                </a:cubicBezTo>
                <a:cubicBezTo>
                  <a:pt x="12819" y="6096"/>
                  <a:pt x="10290" y="6143"/>
                  <a:pt x="7751" y="6153"/>
                </a:cubicBezTo>
                <a:cubicBezTo>
                  <a:pt x="7330" y="6153"/>
                  <a:pt x="6904" y="6166"/>
                  <a:pt x="6477" y="6166"/>
                </a:cubicBezTo>
                <a:cubicBezTo>
                  <a:pt x="6263" y="6166"/>
                  <a:pt x="6049" y="6163"/>
                  <a:pt x="5835" y="6153"/>
                </a:cubicBezTo>
                <a:cubicBezTo>
                  <a:pt x="5653" y="6153"/>
                  <a:pt x="5471" y="6086"/>
                  <a:pt x="5328" y="5961"/>
                </a:cubicBezTo>
                <a:cubicBezTo>
                  <a:pt x="6554" y="5310"/>
                  <a:pt x="7665" y="4448"/>
                  <a:pt x="8614" y="3423"/>
                </a:cubicBezTo>
                <a:cubicBezTo>
                  <a:pt x="9054" y="3691"/>
                  <a:pt x="9524" y="3911"/>
                  <a:pt x="9984" y="3969"/>
                </a:cubicBezTo>
                <a:cubicBezTo>
                  <a:pt x="10028" y="3973"/>
                  <a:pt x="10072" y="3975"/>
                  <a:pt x="10117" y="3975"/>
                </a:cubicBezTo>
                <a:cubicBezTo>
                  <a:pt x="10919" y="3975"/>
                  <a:pt x="11753" y="3264"/>
                  <a:pt x="12388" y="2829"/>
                </a:cubicBezTo>
                <a:close/>
                <a:moveTo>
                  <a:pt x="7269" y="1"/>
                </a:moveTo>
                <a:cubicBezTo>
                  <a:pt x="6540" y="1"/>
                  <a:pt x="5816" y="39"/>
                  <a:pt x="5126" y="175"/>
                </a:cubicBezTo>
                <a:cubicBezTo>
                  <a:pt x="5050" y="194"/>
                  <a:pt x="5050" y="309"/>
                  <a:pt x="5126" y="338"/>
                </a:cubicBezTo>
                <a:cubicBezTo>
                  <a:pt x="5874" y="491"/>
                  <a:pt x="6669" y="530"/>
                  <a:pt x="7468" y="530"/>
                </a:cubicBezTo>
                <a:cubicBezTo>
                  <a:pt x="8271" y="530"/>
                  <a:pt x="9078" y="491"/>
                  <a:pt x="9844" y="491"/>
                </a:cubicBezTo>
                <a:cubicBezTo>
                  <a:pt x="9887" y="491"/>
                  <a:pt x="9931" y="491"/>
                  <a:pt x="9974" y="491"/>
                </a:cubicBezTo>
                <a:cubicBezTo>
                  <a:pt x="11250" y="506"/>
                  <a:pt x="12526" y="538"/>
                  <a:pt x="13802" y="538"/>
                </a:cubicBezTo>
                <a:cubicBezTo>
                  <a:pt x="14164" y="538"/>
                  <a:pt x="14526" y="536"/>
                  <a:pt x="14889" y="529"/>
                </a:cubicBezTo>
                <a:lnTo>
                  <a:pt x="14889" y="529"/>
                </a:lnTo>
                <a:cubicBezTo>
                  <a:pt x="14180" y="1056"/>
                  <a:pt x="13452" y="1574"/>
                  <a:pt x="12714" y="2062"/>
                </a:cubicBezTo>
                <a:cubicBezTo>
                  <a:pt x="11966" y="2572"/>
                  <a:pt x="10970" y="3442"/>
                  <a:pt x="10013" y="3442"/>
                </a:cubicBezTo>
                <a:cubicBezTo>
                  <a:pt x="9855" y="3442"/>
                  <a:pt x="9698" y="3418"/>
                  <a:pt x="9543" y="3365"/>
                </a:cubicBezTo>
                <a:cubicBezTo>
                  <a:pt x="7886" y="2800"/>
                  <a:pt x="6429" y="1315"/>
                  <a:pt x="5031" y="300"/>
                </a:cubicBezTo>
                <a:cubicBezTo>
                  <a:pt x="5011" y="285"/>
                  <a:pt x="4990" y="278"/>
                  <a:pt x="4968" y="278"/>
                </a:cubicBezTo>
                <a:cubicBezTo>
                  <a:pt x="4947" y="278"/>
                  <a:pt x="4925" y="285"/>
                  <a:pt x="4906" y="300"/>
                </a:cubicBezTo>
                <a:cubicBezTo>
                  <a:pt x="4858" y="319"/>
                  <a:pt x="4829" y="357"/>
                  <a:pt x="4829" y="405"/>
                </a:cubicBezTo>
                <a:cubicBezTo>
                  <a:pt x="4791" y="702"/>
                  <a:pt x="4762" y="1008"/>
                  <a:pt x="4734" y="1305"/>
                </a:cubicBezTo>
                <a:cubicBezTo>
                  <a:pt x="4094" y="1058"/>
                  <a:pt x="3173" y="731"/>
                  <a:pt x="2342" y="731"/>
                </a:cubicBezTo>
                <a:cubicBezTo>
                  <a:pt x="1853" y="731"/>
                  <a:pt x="1396" y="844"/>
                  <a:pt x="1045" y="1152"/>
                </a:cubicBezTo>
                <a:cubicBezTo>
                  <a:pt x="633" y="1516"/>
                  <a:pt x="585" y="2273"/>
                  <a:pt x="1016" y="2570"/>
                </a:cubicBezTo>
                <a:cubicBezTo>
                  <a:pt x="461" y="2599"/>
                  <a:pt x="1" y="3260"/>
                  <a:pt x="145" y="3796"/>
                </a:cubicBezTo>
                <a:cubicBezTo>
                  <a:pt x="250" y="4112"/>
                  <a:pt x="499" y="4362"/>
                  <a:pt x="815" y="4467"/>
                </a:cubicBezTo>
                <a:cubicBezTo>
                  <a:pt x="470" y="4860"/>
                  <a:pt x="691" y="5597"/>
                  <a:pt x="1189" y="5894"/>
                </a:cubicBezTo>
                <a:cubicBezTo>
                  <a:pt x="1448" y="6046"/>
                  <a:pt x="1734" y="6110"/>
                  <a:pt x="2031" y="6110"/>
                </a:cubicBezTo>
                <a:cubicBezTo>
                  <a:pt x="2952" y="6110"/>
                  <a:pt x="3979" y="5498"/>
                  <a:pt x="4638" y="5013"/>
                </a:cubicBezTo>
                <a:lnTo>
                  <a:pt x="4638" y="5224"/>
                </a:lnTo>
                <a:cubicBezTo>
                  <a:pt x="4638" y="6163"/>
                  <a:pt x="4925" y="6488"/>
                  <a:pt x="5845" y="6536"/>
                </a:cubicBezTo>
                <a:cubicBezTo>
                  <a:pt x="6720" y="6579"/>
                  <a:pt x="7600" y="6595"/>
                  <a:pt x="8482" y="6595"/>
                </a:cubicBezTo>
                <a:cubicBezTo>
                  <a:pt x="10789" y="6595"/>
                  <a:pt x="13112" y="6481"/>
                  <a:pt x="15406" y="6412"/>
                </a:cubicBezTo>
                <a:cubicBezTo>
                  <a:pt x="15483" y="6412"/>
                  <a:pt x="15559" y="6364"/>
                  <a:pt x="15578" y="6278"/>
                </a:cubicBezTo>
                <a:cubicBezTo>
                  <a:pt x="15598" y="6268"/>
                  <a:pt x="15607" y="6239"/>
                  <a:pt x="15617" y="6220"/>
                </a:cubicBezTo>
                <a:cubicBezTo>
                  <a:pt x="15674" y="5875"/>
                  <a:pt x="15722" y="5521"/>
                  <a:pt x="15751" y="5176"/>
                </a:cubicBezTo>
                <a:cubicBezTo>
                  <a:pt x="16461" y="5737"/>
                  <a:pt x="17486" y="6366"/>
                  <a:pt x="18445" y="6366"/>
                </a:cubicBezTo>
                <a:cubicBezTo>
                  <a:pt x="18781" y="6366"/>
                  <a:pt x="19108" y="6289"/>
                  <a:pt x="19411" y="6105"/>
                </a:cubicBezTo>
                <a:cubicBezTo>
                  <a:pt x="20100" y="5693"/>
                  <a:pt x="20263" y="4649"/>
                  <a:pt x="19631" y="4227"/>
                </a:cubicBezTo>
                <a:cubicBezTo>
                  <a:pt x="19985" y="4084"/>
                  <a:pt x="20225" y="3768"/>
                  <a:pt x="20254" y="3384"/>
                </a:cubicBezTo>
                <a:cubicBezTo>
                  <a:pt x="20263" y="3011"/>
                  <a:pt x="20081" y="2666"/>
                  <a:pt x="19765" y="2465"/>
                </a:cubicBezTo>
                <a:cubicBezTo>
                  <a:pt x="20225" y="2053"/>
                  <a:pt x="20005" y="1277"/>
                  <a:pt x="19468" y="980"/>
                </a:cubicBezTo>
                <a:cubicBezTo>
                  <a:pt x="19098" y="769"/>
                  <a:pt x="18645" y="689"/>
                  <a:pt x="18167" y="689"/>
                </a:cubicBezTo>
                <a:cubicBezTo>
                  <a:pt x="17297" y="689"/>
                  <a:pt x="16345" y="956"/>
                  <a:pt x="15665" y="1190"/>
                </a:cubicBezTo>
                <a:cubicBezTo>
                  <a:pt x="15626" y="884"/>
                  <a:pt x="15578" y="587"/>
                  <a:pt x="15511" y="280"/>
                </a:cubicBezTo>
                <a:cubicBezTo>
                  <a:pt x="15503" y="217"/>
                  <a:pt x="15450" y="180"/>
                  <a:pt x="15388" y="180"/>
                </a:cubicBezTo>
                <a:cubicBezTo>
                  <a:pt x="15375" y="180"/>
                  <a:pt x="15362" y="181"/>
                  <a:pt x="15349" y="185"/>
                </a:cubicBezTo>
                <a:cubicBezTo>
                  <a:pt x="15320" y="127"/>
                  <a:pt x="15253" y="98"/>
                  <a:pt x="15195" y="98"/>
                </a:cubicBezTo>
                <a:cubicBezTo>
                  <a:pt x="14328" y="65"/>
                  <a:pt x="13459" y="58"/>
                  <a:pt x="12588" y="58"/>
                </a:cubicBezTo>
                <a:cubicBezTo>
                  <a:pt x="11935" y="58"/>
                  <a:pt x="11282" y="62"/>
                  <a:pt x="10628" y="62"/>
                </a:cubicBezTo>
                <a:cubicBezTo>
                  <a:pt x="10410" y="62"/>
                  <a:pt x="10192" y="61"/>
                  <a:pt x="9974" y="60"/>
                </a:cubicBezTo>
                <a:cubicBezTo>
                  <a:pt x="9101" y="60"/>
                  <a:pt x="8181" y="1"/>
                  <a:pt x="7269" y="1"/>
                </a:cubicBezTo>
                <a:close/>
              </a:path>
            </a:pathLst>
          </a:custGeom>
          <a:solidFill>
            <a:srgbClr val="1E1E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/>
          <p:nvPr/>
        </p:nvSpPr>
        <p:spPr>
          <a:xfrm>
            <a:off x="1265700" y="1260975"/>
            <a:ext cx="6612600" cy="2974800"/>
          </a:xfrm>
          <a:prstGeom prst="roundRect">
            <a:avLst>
              <a:gd fmla="val 50000" name="adj"/>
            </a:avLst>
          </a:prstGeom>
          <a:solidFill>
            <a:srgbClr val="67C6EA">
              <a:alpha val="15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3"/>
          <p:cNvSpPr txBox="1"/>
          <p:nvPr/>
        </p:nvSpPr>
        <p:spPr>
          <a:xfrm>
            <a:off x="1080502" y="2233575"/>
            <a:ext cx="6917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1E1E1C"/>
                </a:solidFill>
                <a:latin typeface="Secular One"/>
                <a:ea typeface="Secular One"/>
                <a:cs typeface="Secular One"/>
                <a:sym typeface="Secular One"/>
              </a:rPr>
              <a:t>Thank you!</a:t>
            </a:r>
            <a:endParaRPr b="1" sz="7200">
              <a:solidFill>
                <a:srgbClr val="1E1E1C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grpSp>
        <p:nvGrpSpPr>
          <p:cNvPr id="375" name="Google Shape;375;p33"/>
          <p:cNvGrpSpPr/>
          <p:nvPr/>
        </p:nvGrpSpPr>
        <p:grpSpPr>
          <a:xfrm>
            <a:off x="822702" y="1296355"/>
            <a:ext cx="681094" cy="551050"/>
            <a:chOff x="5137200" y="3730975"/>
            <a:chExt cx="468750" cy="379250"/>
          </a:xfrm>
        </p:grpSpPr>
        <p:sp>
          <p:nvSpPr>
            <p:cNvPr id="376" name="Google Shape;376;p33"/>
            <p:cNvSpPr/>
            <p:nvPr/>
          </p:nvSpPr>
          <p:spPr>
            <a:xfrm>
              <a:off x="5137200" y="3730975"/>
              <a:ext cx="468750" cy="379250"/>
            </a:xfrm>
            <a:custGeom>
              <a:rect b="b" l="l" r="r" t="t"/>
              <a:pathLst>
                <a:path extrusionOk="0" h="15170" w="18750">
                  <a:moveTo>
                    <a:pt x="10429" y="469"/>
                  </a:moveTo>
                  <a:cubicBezTo>
                    <a:pt x="11338" y="469"/>
                    <a:pt x="12242" y="551"/>
                    <a:pt x="13116" y="791"/>
                  </a:cubicBezTo>
                  <a:cubicBezTo>
                    <a:pt x="15971" y="1576"/>
                    <a:pt x="18117" y="4355"/>
                    <a:pt x="17379" y="7382"/>
                  </a:cubicBezTo>
                  <a:cubicBezTo>
                    <a:pt x="16675" y="10289"/>
                    <a:pt x="13672" y="11337"/>
                    <a:pt x="10965" y="11337"/>
                  </a:cubicBezTo>
                  <a:cubicBezTo>
                    <a:pt x="10764" y="11337"/>
                    <a:pt x="10564" y="11331"/>
                    <a:pt x="10366" y="11320"/>
                  </a:cubicBezTo>
                  <a:cubicBezTo>
                    <a:pt x="10271" y="11320"/>
                    <a:pt x="10184" y="11387"/>
                    <a:pt x="10165" y="11482"/>
                  </a:cubicBezTo>
                  <a:cubicBezTo>
                    <a:pt x="9964" y="12584"/>
                    <a:pt x="10232" y="13724"/>
                    <a:pt x="10903" y="14625"/>
                  </a:cubicBezTo>
                  <a:cubicBezTo>
                    <a:pt x="9207" y="14251"/>
                    <a:pt x="7224" y="13533"/>
                    <a:pt x="7291" y="11511"/>
                  </a:cubicBezTo>
                  <a:cubicBezTo>
                    <a:pt x="7291" y="11384"/>
                    <a:pt x="7183" y="11298"/>
                    <a:pt x="7072" y="11298"/>
                  </a:cubicBezTo>
                  <a:cubicBezTo>
                    <a:pt x="7025" y="11298"/>
                    <a:pt x="6977" y="11314"/>
                    <a:pt x="6937" y="11348"/>
                  </a:cubicBezTo>
                  <a:cubicBezTo>
                    <a:pt x="6917" y="11310"/>
                    <a:pt x="6870" y="11291"/>
                    <a:pt x="6831" y="11291"/>
                  </a:cubicBezTo>
                  <a:cubicBezTo>
                    <a:pt x="4293" y="11176"/>
                    <a:pt x="1524" y="10927"/>
                    <a:pt x="824" y="8014"/>
                  </a:cubicBezTo>
                  <a:cubicBezTo>
                    <a:pt x="489" y="6606"/>
                    <a:pt x="480" y="5025"/>
                    <a:pt x="1236" y="3751"/>
                  </a:cubicBezTo>
                  <a:cubicBezTo>
                    <a:pt x="1955" y="2525"/>
                    <a:pt x="3220" y="1730"/>
                    <a:pt x="4532" y="1279"/>
                  </a:cubicBezTo>
                  <a:cubicBezTo>
                    <a:pt x="5902" y="810"/>
                    <a:pt x="7349" y="657"/>
                    <a:pt x="8795" y="542"/>
                  </a:cubicBezTo>
                  <a:cubicBezTo>
                    <a:pt x="9338" y="499"/>
                    <a:pt x="9884" y="469"/>
                    <a:pt x="10429" y="469"/>
                  </a:cubicBezTo>
                  <a:close/>
                  <a:moveTo>
                    <a:pt x="10219" y="0"/>
                  </a:moveTo>
                  <a:cubicBezTo>
                    <a:pt x="8777" y="0"/>
                    <a:pt x="7321" y="208"/>
                    <a:pt x="6007" y="455"/>
                  </a:cubicBezTo>
                  <a:cubicBezTo>
                    <a:pt x="2798" y="1059"/>
                    <a:pt x="1" y="3061"/>
                    <a:pt x="192" y="6616"/>
                  </a:cubicBezTo>
                  <a:cubicBezTo>
                    <a:pt x="269" y="8177"/>
                    <a:pt x="729" y="9835"/>
                    <a:pt x="2108" y="10735"/>
                  </a:cubicBezTo>
                  <a:cubicBezTo>
                    <a:pt x="3178" y="11431"/>
                    <a:pt x="4493" y="11601"/>
                    <a:pt x="5771" y="11601"/>
                  </a:cubicBezTo>
                  <a:cubicBezTo>
                    <a:pt x="6130" y="11601"/>
                    <a:pt x="6485" y="11587"/>
                    <a:pt x="6831" y="11569"/>
                  </a:cubicBezTo>
                  <a:cubicBezTo>
                    <a:pt x="6841" y="11569"/>
                    <a:pt x="6850" y="11569"/>
                    <a:pt x="6860" y="11559"/>
                  </a:cubicBezTo>
                  <a:lnTo>
                    <a:pt x="6860" y="11559"/>
                  </a:lnTo>
                  <a:cubicBezTo>
                    <a:pt x="6812" y="14021"/>
                    <a:pt x="9437" y="14807"/>
                    <a:pt x="11411" y="15161"/>
                  </a:cubicBezTo>
                  <a:cubicBezTo>
                    <a:pt x="11431" y="15167"/>
                    <a:pt x="11451" y="15169"/>
                    <a:pt x="11470" y="15169"/>
                  </a:cubicBezTo>
                  <a:cubicBezTo>
                    <a:pt x="11648" y="15169"/>
                    <a:pt x="11760" y="14945"/>
                    <a:pt x="11621" y="14807"/>
                  </a:cubicBezTo>
                  <a:cubicBezTo>
                    <a:pt x="11047" y="14232"/>
                    <a:pt x="10232" y="12967"/>
                    <a:pt x="10520" y="12076"/>
                  </a:cubicBezTo>
                  <a:cubicBezTo>
                    <a:pt x="10607" y="11810"/>
                    <a:pt x="10783" y="11756"/>
                    <a:pt x="11002" y="11756"/>
                  </a:cubicBezTo>
                  <a:cubicBezTo>
                    <a:pt x="11149" y="11756"/>
                    <a:pt x="11315" y="11781"/>
                    <a:pt x="11486" y="11781"/>
                  </a:cubicBezTo>
                  <a:cubicBezTo>
                    <a:pt x="11509" y="11781"/>
                    <a:pt x="11531" y="11780"/>
                    <a:pt x="11554" y="11779"/>
                  </a:cubicBezTo>
                  <a:cubicBezTo>
                    <a:pt x="11928" y="11760"/>
                    <a:pt x="12302" y="11722"/>
                    <a:pt x="12666" y="11655"/>
                  </a:cubicBezTo>
                  <a:cubicBezTo>
                    <a:pt x="14103" y="11425"/>
                    <a:pt x="15530" y="10850"/>
                    <a:pt x="16546" y="9787"/>
                  </a:cubicBezTo>
                  <a:cubicBezTo>
                    <a:pt x="18749" y="7478"/>
                    <a:pt x="18213" y="3789"/>
                    <a:pt x="15894" y="1778"/>
                  </a:cubicBezTo>
                  <a:cubicBezTo>
                    <a:pt x="14336" y="428"/>
                    <a:pt x="12291" y="0"/>
                    <a:pt x="10219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5492400" y="3873050"/>
              <a:ext cx="48625" cy="41450"/>
            </a:xfrm>
            <a:custGeom>
              <a:rect b="b" l="l" r="r" t="t"/>
              <a:pathLst>
                <a:path extrusionOk="0" h="1658" w="1945">
                  <a:moveTo>
                    <a:pt x="1009" y="366"/>
                  </a:moveTo>
                  <a:cubicBezTo>
                    <a:pt x="1120" y="366"/>
                    <a:pt x="1230" y="406"/>
                    <a:pt x="1322" y="501"/>
                  </a:cubicBezTo>
                  <a:cubicBezTo>
                    <a:pt x="1523" y="703"/>
                    <a:pt x="1456" y="1086"/>
                    <a:pt x="1217" y="1239"/>
                  </a:cubicBezTo>
                  <a:cubicBezTo>
                    <a:pt x="1147" y="1281"/>
                    <a:pt x="1069" y="1300"/>
                    <a:pt x="990" y="1300"/>
                  </a:cubicBezTo>
                  <a:cubicBezTo>
                    <a:pt x="765" y="1300"/>
                    <a:pt x="533" y="1145"/>
                    <a:pt x="470" y="933"/>
                  </a:cubicBezTo>
                  <a:cubicBezTo>
                    <a:pt x="431" y="818"/>
                    <a:pt x="441" y="703"/>
                    <a:pt x="489" y="597"/>
                  </a:cubicBezTo>
                  <a:cubicBezTo>
                    <a:pt x="517" y="597"/>
                    <a:pt x="556" y="578"/>
                    <a:pt x="584" y="549"/>
                  </a:cubicBezTo>
                  <a:cubicBezTo>
                    <a:pt x="696" y="443"/>
                    <a:pt x="854" y="366"/>
                    <a:pt x="1009" y="366"/>
                  </a:cubicBezTo>
                  <a:close/>
                  <a:moveTo>
                    <a:pt x="1000" y="1"/>
                  </a:moveTo>
                  <a:cubicBezTo>
                    <a:pt x="954" y="1"/>
                    <a:pt x="908" y="5"/>
                    <a:pt x="862" y="13"/>
                  </a:cubicBezTo>
                  <a:cubicBezTo>
                    <a:pt x="355" y="13"/>
                    <a:pt x="0" y="636"/>
                    <a:pt x="153" y="1086"/>
                  </a:cubicBezTo>
                  <a:cubicBezTo>
                    <a:pt x="288" y="1443"/>
                    <a:pt x="626" y="1657"/>
                    <a:pt x="981" y="1657"/>
                  </a:cubicBezTo>
                  <a:cubicBezTo>
                    <a:pt x="1131" y="1657"/>
                    <a:pt x="1285" y="1619"/>
                    <a:pt x="1428" y="1536"/>
                  </a:cubicBezTo>
                  <a:cubicBezTo>
                    <a:pt x="1830" y="1268"/>
                    <a:pt x="1945" y="626"/>
                    <a:pt x="1610" y="262"/>
                  </a:cubicBezTo>
                  <a:cubicBezTo>
                    <a:pt x="1443" y="95"/>
                    <a:pt x="1223" y="1"/>
                    <a:pt x="1000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5503175" y="3882200"/>
              <a:ext cx="27325" cy="23375"/>
            </a:xfrm>
            <a:custGeom>
              <a:rect b="b" l="l" r="r" t="t"/>
              <a:pathLst>
                <a:path extrusionOk="0" h="935" w="1093">
                  <a:moveTo>
                    <a:pt x="578" y="0"/>
                  </a:moveTo>
                  <a:cubicBezTo>
                    <a:pt x="423" y="0"/>
                    <a:pt x="265" y="77"/>
                    <a:pt x="153" y="183"/>
                  </a:cubicBezTo>
                  <a:cubicBezTo>
                    <a:pt x="125" y="212"/>
                    <a:pt x="86" y="231"/>
                    <a:pt x="58" y="231"/>
                  </a:cubicBezTo>
                  <a:cubicBezTo>
                    <a:pt x="10" y="337"/>
                    <a:pt x="0" y="452"/>
                    <a:pt x="39" y="567"/>
                  </a:cubicBezTo>
                  <a:cubicBezTo>
                    <a:pt x="102" y="779"/>
                    <a:pt x="334" y="934"/>
                    <a:pt x="559" y="934"/>
                  </a:cubicBezTo>
                  <a:cubicBezTo>
                    <a:pt x="638" y="934"/>
                    <a:pt x="716" y="915"/>
                    <a:pt x="786" y="873"/>
                  </a:cubicBezTo>
                  <a:cubicBezTo>
                    <a:pt x="1016" y="729"/>
                    <a:pt x="1092" y="337"/>
                    <a:pt x="891" y="135"/>
                  </a:cubicBezTo>
                  <a:cubicBezTo>
                    <a:pt x="799" y="40"/>
                    <a:pt x="689" y="0"/>
                    <a:pt x="578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5357300" y="3874175"/>
              <a:ext cx="46025" cy="38575"/>
            </a:xfrm>
            <a:custGeom>
              <a:rect b="b" l="l" r="r" t="t"/>
              <a:pathLst>
                <a:path extrusionOk="0" h="1543" w="1841">
                  <a:moveTo>
                    <a:pt x="892" y="350"/>
                  </a:moveTo>
                  <a:cubicBezTo>
                    <a:pt x="1002" y="350"/>
                    <a:pt x="1111" y="388"/>
                    <a:pt x="1198" y="466"/>
                  </a:cubicBezTo>
                  <a:cubicBezTo>
                    <a:pt x="1438" y="658"/>
                    <a:pt x="1323" y="974"/>
                    <a:pt x="1093" y="1108"/>
                  </a:cubicBezTo>
                  <a:cubicBezTo>
                    <a:pt x="1018" y="1161"/>
                    <a:pt x="934" y="1185"/>
                    <a:pt x="851" y="1185"/>
                  </a:cubicBezTo>
                  <a:cubicBezTo>
                    <a:pt x="677" y="1185"/>
                    <a:pt x="509" y="1078"/>
                    <a:pt x="451" y="897"/>
                  </a:cubicBezTo>
                  <a:cubicBezTo>
                    <a:pt x="413" y="782"/>
                    <a:pt x="403" y="658"/>
                    <a:pt x="442" y="543"/>
                  </a:cubicBezTo>
                  <a:cubicBezTo>
                    <a:pt x="489" y="543"/>
                    <a:pt x="528" y="524"/>
                    <a:pt x="556" y="485"/>
                  </a:cubicBezTo>
                  <a:cubicBezTo>
                    <a:pt x="651" y="395"/>
                    <a:pt x="772" y="350"/>
                    <a:pt x="892" y="350"/>
                  </a:cubicBezTo>
                  <a:close/>
                  <a:moveTo>
                    <a:pt x="873" y="0"/>
                  </a:moveTo>
                  <a:cubicBezTo>
                    <a:pt x="790" y="0"/>
                    <a:pt x="706" y="12"/>
                    <a:pt x="624" y="35"/>
                  </a:cubicBezTo>
                  <a:cubicBezTo>
                    <a:pt x="614" y="30"/>
                    <a:pt x="602" y="28"/>
                    <a:pt x="590" y="28"/>
                  </a:cubicBezTo>
                  <a:cubicBezTo>
                    <a:pt x="578" y="28"/>
                    <a:pt x="566" y="30"/>
                    <a:pt x="556" y="35"/>
                  </a:cubicBezTo>
                  <a:cubicBezTo>
                    <a:pt x="125" y="179"/>
                    <a:pt x="1" y="744"/>
                    <a:pt x="173" y="1118"/>
                  </a:cubicBezTo>
                  <a:cubicBezTo>
                    <a:pt x="305" y="1405"/>
                    <a:pt x="571" y="1542"/>
                    <a:pt x="845" y="1542"/>
                  </a:cubicBezTo>
                  <a:cubicBezTo>
                    <a:pt x="1011" y="1542"/>
                    <a:pt x="1179" y="1492"/>
                    <a:pt x="1323" y="1395"/>
                  </a:cubicBezTo>
                  <a:cubicBezTo>
                    <a:pt x="1706" y="1137"/>
                    <a:pt x="1840" y="600"/>
                    <a:pt x="1486" y="246"/>
                  </a:cubicBezTo>
                  <a:cubicBezTo>
                    <a:pt x="1318" y="85"/>
                    <a:pt x="1098" y="0"/>
                    <a:pt x="873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5367375" y="3882825"/>
              <a:ext cx="25875" cy="21100"/>
            </a:xfrm>
            <a:custGeom>
              <a:rect b="b" l="l" r="r" t="t"/>
              <a:pathLst>
                <a:path extrusionOk="0" h="844" w="1035">
                  <a:moveTo>
                    <a:pt x="481" y="0"/>
                  </a:moveTo>
                  <a:cubicBezTo>
                    <a:pt x="361" y="0"/>
                    <a:pt x="242" y="46"/>
                    <a:pt x="153" y="139"/>
                  </a:cubicBezTo>
                  <a:cubicBezTo>
                    <a:pt x="129" y="164"/>
                    <a:pt x="89" y="189"/>
                    <a:pt x="54" y="189"/>
                  </a:cubicBezTo>
                  <a:cubicBezTo>
                    <a:pt x="49" y="189"/>
                    <a:pt x="44" y="188"/>
                    <a:pt x="39" y="187"/>
                  </a:cubicBezTo>
                  <a:lnTo>
                    <a:pt x="39" y="187"/>
                  </a:lnTo>
                  <a:cubicBezTo>
                    <a:pt x="0" y="312"/>
                    <a:pt x="0" y="436"/>
                    <a:pt x="48" y="551"/>
                  </a:cubicBezTo>
                  <a:cubicBezTo>
                    <a:pt x="106" y="732"/>
                    <a:pt x="274" y="844"/>
                    <a:pt x="447" y="844"/>
                  </a:cubicBezTo>
                  <a:cubicBezTo>
                    <a:pt x="531" y="844"/>
                    <a:pt x="615" y="818"/>
                    <a:pt x="690" y="762"/>
                  </a:cubicBezTo>
                  <a:cubicBezTo>
                    <a:pt x="920" y="628"/>
                    <a:pt x="1035" y="312"/>
                    <a:pt x="795" y="120"/>
                  </a:cubicBezTo>
                  <a:cubicBezTo>
                    <a:pt x="707" y="41"/>
                    <a:pt x="593" y="0"/>
                    <a:pt x="481" y="0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5217675" y="3874425"/>
              <a:ext cx="48875" cy="41475"/>
            </a:xfrm>
            <a:custGeom>
              <a:rect b="b" l="l" r="r" t="t"/>
              <a:pathLst>
                <a:path extrusionOk="0" h="1659" w="1955">
                  <a:moveTo>
                    <a:pt x="852" y="214"/>
                  </a:moveTo>
                  <a:cubicBezTo>
                    <a:pt x="1408" y="214"/>
                    <a:pt x="1761" y="989"/>
                    <a:pt x="1131" y="1261"/>
                  </a:cubicBezTo>
                  <a:cubicBezTo>
                    <a:pt x="1046" y="1297"/>
                    <a:pt x="968" y="1314"/>
                    <a:pt x="898" y="1314"/>
                  </a:cubicBezTo>
                  <a:cubicBezTo>
                    <a:pt x="448" y="1314"/>
                    <a:pt x="296" y="654"/>
                    <a:pt x="652" y="332"/>
                  </a:cubicBezTo>
                  <a:cubicBezTo>
                    <a:pt x="671" y="303"/>
                    <a:pt x="690" y="264"/>
                    <a:pt x="690" y="236"/>
                  </a:cubicBezTo>
                  <a:cubicBezTo>
                    <a:pt x="746" y="221"/>
                    <a:pt x="800" y="214"/>
                    <a:pt x="852" y="214"/>
                  </a:cubicBezTo>
                  <a:close/>
                  <a:moveTo>
                    <a:pt x="971" y="0"/>
                  </a:moveTo>
                  <a:cubicBezTo>
                    <a:pt x="848" y="0"/>
                    <a:pt x="723" y="27"/>
                    <a:pt x="604" y="82"/>
                  </a:cubicBezTo>
                  <a:cubicBezTo>
                    <a:pt x="580" y="68"/>
                    <a:pt x="554" y="61"/>
                    <a:pt x="527" y="61"/>
                  </a:cubicBezTo>
                  <a:cubicBezTo>
                    <a:pt x="501" y="61"/>
                    <a:pt x="475" y="68"/>
                    <a:pt x="451" y="82"/>
                  </a:cubicBezTo>
                  <a:cubicBezTo>
                    <a:pt x="87" y="322"/>
                    <a:pt x="1" y="839"/>
                    <a:pt x="192" y="1222"/>
                  </a:cubicBezTo>
                  <a:cubicBezTo>
                    <a:pt x="337" y="1500"/>
                    <a:pt x="624" y="1659"/>
                    <a:pt x="919" y="1659"/>
                  </a:cubicBezTo>
                  <a:cubicBezTo>
                    <a:pt x="1053" y="1659"/>
                    <a:pt x="1188" y="1626"/>
                    <a:pt x="1313" y="1558"/>
                  </a:cubicBezTo>
                  <a:cubicBezTo>
                    <a:pt x="1715" y="1357"/>
                    <a:pt x="1955" y="868"/>
                    <a:pt x="1715" y="446"/>
                  </a:cubicBezTo>
                  <a:cubicBezTo>
                    <a:pt x="1559" y="161"/>
                    <a:pt x="1272" y="0"/>
                    <a:pt x="971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5225050" y="3879800"/>
              <a:ext cx="36725" cy="27475"/>
            </a:xfrm>
            <a:custGeom>
              <a:rect b="b" l="l" r="r" t="t"/>
              <a:pathLst>
                <a:path extrusionOk="0" h="1099" w="1469">
                  <a:moveTo>
                    <a:pt x="551" y="1"/>
                  </a:moveTo>
                  <a:cubicBezTo>
                    <a:pt x="500" y="1"/>
                    <a:pt x="448" y="7"/>
                    <a:pt x="395" y="21"/>
                  </a:cubicBezTo>
                  <a:cubicBezTo>
                    <a:pt x="395" y="49"/>
                    <a:pt x="376" y="88"/>
                    <a:pt x="357" y="117"/>
                  </a:cubicBezTo>
                  <a:cubicBezTo>
                    <a:pt x="1" y="439"/>
                    <a:pt x="153" y="1099"/>
                    <a:pt x="603" y="1099"/>
                  </a:cubicBezTo>
                  <a:cubicBezTo>
                    <a:pt x="673" y="1099"/>
                    <a:pt x="751" y="1082"/>
                    <a:pt x="836" y="1046"/>
                  </a:cubicBezTo>
                  <a:cubicBezTo>
                    <a:pt x="1469" y="773"/>
                    <a:pt x="1110" y="1"/>
                    <a:pt x="551" y="1"/>
                  </a:cubicBezTo>
                  <a:close/>
                </a:path>
              </a:pathLst>
            </a:custGeom>
            <a:solidFill>
              <a:srgbClr val="67C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" name="Google Shape;383;p33"/>
          <p:cNvGrpSpPr/>
          <p:nvPr/>
        </p:nvGrpSpPr>
        <p:grpSpPr>
          <a:xfrm>
            <a:off x="277900" y="309925"/>
            <a:ext cx="314328" cy="248002"/>
            <a:chOff x="0" y="803700"/>
            <a:chExt cx="314328" cy="248002"/>
          </a:xfrm>
        </p:grpSpPr>
        <p:sp>
          <p:nvSpPr>
            <p:cNvPr id="384" name="Google Shape;384;p33"/>
            <p:cNvSpPr/>
            <p:nvPr/>
          </p:nvSpPr>
          <p:spPr>
            <a:xfrm>
              <a:off x="164922" y="921143"/>
              <a:ext cx="149405" cy="130560"/>
            </a:xfrm>
            <a:custGeom>
              <a:rect b="b" l="l" r="r" t="t"/>
              <a:pathLst>
                <a:path extrusionOk="0" h="3972" w="4178">
                  <a:moveTo>
                    <a:pt x="1568" y="0"/>
                  </a:moveTo>
                  <a:cubicBezTo>
                    <a:pt x="1327" y="0"/>
                    <a:pt x="1088" y="179"/>
                    <a:pt x="1088" y="475"/>
                  </a:cubicBezTo>
                  <a:cubicBezTo>
                    <a:pt x="1071" y="751"/>
                    <a:pt x="1071" y="1045"/>
                    <a:pt x="1088" y="1338"/>
                  </a:cubicBezTo>
                  <a:cubicBezTo>
                    <a:pt x="864" y="1355"/>
                    <a:pt x="622" y="1373"/>
                    <a:pt x="380" y="1373"/>
                  </a:cubicBezTo>
                  <a:cubicBezTo>
                    <a:pt x="1" y="1373"/>
                    <a:pt x="1" y="1925"/>
                    <a:pt x="380" y="1925"/>
                  </a:cubicBezTo>
                  <a:cubicBezTo>
                    <a:pt x="639" y="1959"/>
                    <a:pt x="898" y="1959"/>
                    <a:pt x="1157" y="1977"/>
                  </a:cubicBezTo>
                  <a:cubicBezTo>
                    <a:pt x="1243" y="2546"/>
                    <a:pt x="1399" y="3099"/>
                    <a:pt x="1640" y="3616"/>
                  </a:cubicBezTo>
                  <a:cubicBezTo>
                    <a:pt x="1763" y="3868"/>
                    <a:pt x="1971" y="3972"/>
                    <a:pt x="2185" y="3972"/>
                  </a:cubicBezTo>
                  <a:cubicBezTo>
                    <a:pt x="2661" y="3972"/>
                    <a:pt x="3170" y="3457"/>
                    <a:pt x="2848" y="2909"/>
                  </a:cubicBezTo>
                  <a:cubicBezTo>
                    <a:pt x="2693" y="2615"/>
                    <a:pt x="2572" y="2287"/>
                    <a:pt x="2503" y="1942"/>
                  </a:cubicBezTo>
                  <a:lnTo>
                    <a:pt x="2503" y="1942"/>
                  </a:lnTo>
                  <a:cubicBezTo>
                    <a:pt x="2574" y="1945"/>
                    <a:pt x="2645" y="1946"/>
                    <a:pt x="2716" y="1946"/>
                  </a:cubicBezTo>
                  <a:cubicBezTo>
                    <a:pt x="3094" y="1946"/>
                    <a:pt x="3469" y="1906"/>
                    <a:pt x="3832" y="1804"/>
                  </a:cubicBezTo>
                  <a:cubicBezTo>
                    <a:pt x="4177" y="1700"/>
                    <a:pt x="4177" y="1200"/>
                    <a:pt x="3832" y="1096"/>
                  </a:cubicBezTo>
                  <a:cubicBezTo>
                    <a:pt x="3680" y="1057"/>
                    <a:pt x="3528" y="1041"/>
                    <a:pt x="3375" y="1041"/>
                  </a:cubicBezTo>
                  <a:cubicBezTo>
                    <a:pt x="3062" y="1041"/>
                    <a:pt x="2748" y="1107"/>
                    <a:pt x="2434" y="1165"/>
                  </a:cubicBezTo>
                  <a:lnTo>
                    <a:pt x="2331" y="1183"/>
                  </a:lnTo>
                  <a:cubicBezTo>
                    <a:pt x="2262" y="837"/>
                    <a:pt x="2141" y="527"/>
                    <a:pt x="1968" y="233"/>
                  </a:cubicBezTo>
                  <a:cubicBezTo>
                    <a:pt x="1874" y="72"/>
                    <a:pt x="1721" y="0"/>
                    <a:pt x="1568" y="0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0" y="803700"/>
              <a:ext cx="94442" cy="92989"/>
            </a:xfrm>
            <a:custGeom>
              <a:rect b="b" l="l" r="r" t="t"/>
              <a:pathLst>
                <a:path extrusionOk="0" h="2829" w="2641">
                  <a:moveTo>
                    <a:pt x="1224" y="1"/>
                  </a:moveTo>
                  <a:cubicBezTo>
                    <a:pt x="1055" y="1"/>
                    <a:pt x="876" y="117"/>
                    <a:pt x="850" y="337"/>
                  </a:cubicBezTo>
                  <a:cubicBezTo>
                    <a:pt x="833" y="579"/>
                    <a:pt x="833" y="820"/>
                    <a:pt x="850" y="1062"/>
                  </a:cubicBezTo>
                  <a:cubicBezTo>
                    <a:pt x="677" y="1114"/>
                    <a:pt x="505" y="1183"/>
                    <a:pt x="332" y="1235"/>
                  </a:cubicBezTo>
                  <a:cubicBezTo>
                    <a:pt x="1" y="1329"/>
                    <a:pt x="102" y="1800"/>
                    <a:pt x="400" y="1800"/>
                  </a:cubicBezTo>
                  <a:cubicBezTo>
                    <a:pt x="427" y="1800"/>
                    <a:pt x="457" y="1796"/>
                    <a:pt x="488" y="1787"/>
                  </a:cubicBezTo>
                  <a:cubicBezTo>
                    <a:pt x="626" y="1752"/>
                    <a:pt x="764" y="1718"/>
                    <a:pt x="919" y="1683"/>
                  </a:cubicBezTo>
                  <a:cubicBezTo>
                    <a:pt x="988" y="2098"/>
                    <a:pt x="1074" y="2546"/>
                    <a:pt x="1437" y="2788"/>
                  </a:cubicBezTo>
                  <a:cubicBezTo>
                    <a:pt x="1483" y="2816"/>
                    <a:pt x="1534" y="2829"/>
                    <a:pt x="1585" y="2829"/>
                  </a:cubicBezTo>
                  <a:cubicBezTo>
                    <a:pt x="1725" y="2829"/>
                    <a:pt x="1865" y="2733"/>
                    <a:pt x="1903" y="2581"/>
                  </a:cubicBezTo>
                  <a:cubicBezTo>
                    <a:pt x="1972" y="2218"/>
                    <a:pt x="1782" y="1925"/>
                    <a:pt x="1696" y="1563"/>
                  </a:cubicBezTo>
                  <a:cubicBezTo>
                    <a:pt x="1696" y="1563"/>
                    <a:pt x="1696" y="1545"/>
                    <a:pt x="1696" y="1545"/>
                  </a:cubicBezTo>
                  <a:cubicBezTo>
                    <a:pt x="1886" y="1494"/>
                    <a:pt x="2093" y="1459"/>
                    <a:pt x="2283" y="1390"/>
                  </a:cubicBezTo>
                  <a:cubicBezTo>
                    <a:pt x="2641" y="1325"/>
                    <a:pt x="2569" y="815"/>
                    <a:pt x="2241" y="815"/>
                  </a:cubicBezTo>
                  <a:cubicBezTo>
                    <a:pt x="2221" y="815"/>
                    <a:pt x="2201" y="817"/>
                    <a:pt x="2179" y="820"/>
                  </a:cubicBezTo>
                  <a:cubicBezTo>
                    <a:pt x="1972" y="820"/>
                    <a:pt x="1747" y="838"/>
                    <a:pt x="1558" y="872"/>
                  </a:cubicBezTo>
                  <a:cubicBezTo>
                    <a:pt x="1540" y="700"/>
                    <a:pt x="1540" y="510"/>
                    <a:pt x="1540" y="337"/>
                  </a:cubicBezTo>
                  <a:cubicBezTo>
                    <a:pt x="1540" y="109"/>
                    <a:pt x="1387" y="1"/>
                    <a:pt x="1224" y="1"/>
                  </a:cubicBezTo>
                  <a:close/>
                </a:path>
              </a:pathLst>
            </a:custGeom>
            <a:solidFill>
              <a:srgbClr val="1E1E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33"/>
          <p:cNvSpPr/>
          <p:nvPr/>
        </p:nvSpPr>
        <p:spPr>
          <a:xfrm>
            <a:off x="8471825" y="4389338"/>
            <a:ext cx="424650" cy="379725"/>
          </a:xfrm>
          <a:custGeom>
            <a:rect b="b" l="l" r="r" t="t"/>
            <a:pathLst>
              <a:path extrusionOk="0" h="15189" w="16986">
                <a:moveTo>
                  <a:pt x="4608" y="7656"/>
                </a:moveTo>
                <a:cubicBezTo>
                  <a:pt x="4911" y="7656"/>
                  <a:pt x="5238" y="7819"/>
                  <a:pt x="5489" y="8210"/>
                </a:cubicBezTo>
                <a:cubicBezTo>
                  <a:pt x="5765" y="8693"/>
                  <a:pt x="5955" y="9194"/>
                  <a:pt x="6076" y="9729"/>
                </a:cubicBezTo>
                <a:cubicBezTo>
                  <a:pt x="6214" y="10160"/>
                  <a:pt x="6265" y="10592"/>
                  <a:pt x="6248" y="11023"/>
                </a:cubicBezTo>
                <a:cubicBezTo>
                  <a:pt x="5489" y="10661"/>
                  <a:pt x="4816" y="10178"/>
                  <a:pt x="4229" y="9591"/>
                </a:cubicBezTo>
                <a:cubicBezTo>
                  <a:pt x="3262" y="8624"/>
                  <a:pt x="3866" y="7656"/>
                  <a:pt x="4608" y="7656"/>
                </a:cubicBezTo>
                <a:close/>
                <a:moveTo>
                  <a:pt x="16358" y="1"/>
                </a:moveTo>
                <a:cubicBezTo>
                  <a:pt x="16112" y="1"/>
                  <a:pt x="15871" y="135"/>
                  <a:pt x="15810" y="426"/>
                </a:cubicBezTo>
                <a:cubicBezTo>
                  <a:pt x="15150" y="3874"/>
                  <a:pt x="12597" y="11487"/>
                  <a:pt x="8076" y="11487"/>
                </a:cubicBezTo>
                <a:cubicBezTo>
                  <a:pt x="7868" y="11487"/>
                  <a:pt x="7656" y="11471"/>
                  <a:pt x="7439" y="11438"/>
                </a:cubicBezTo>
                <a:cubicBezTo>
                  <a:pt x="7577" y="10747"/>
                  <a:pt x="7560" y="10057"/>
                  <a:pt x="7405" y="9384"/>
                </a:cubicBezTo>
                <a:cubicBezTo>
                  <a:pt x="7163" y="8244"/>
                  <a:pt x="6386" y="6449"/>
                  <a:pt x="5023" y="6294"/>
                </a:cubicBezTo>
                <a:cubicBezTo>
                  <a:pt x="4958" y="6287"/>
                  <a:pt x="4894" y="6283"/>
                  <a:pt x="4829" y="6283"/>
                </a:cubicBezTo>
                <a:cubicBezTo>
                  <a:pt x="3658" y="6283"/>
                  <a:pt x="2445" y="7432"/>
                  <a:pt x="2641" y="8659"/>
                </a:cubicBezTo>
                <a:cubicBezTo>
                  <a:pt x="2900" y="10488"/>
                  <a:pt x="4298" y="11645"/>
                  <a:pt x="5955" y="12180"/>
                </a:cubicBezTo>
                <a:cubicBezTo>
                  <a:pt x="5124" y="13842"/>
                  <a:pt x="2709" y="14495"/>
                  <a:pt x="666" y="14495"/>
                </a:cubicBezTo>
                <a:cubicBezTo>
                  <a:pt x="587" y="14495"/>
                  <a:pt x="509" y="14494"/>
                  <a:pt x="432" y="14493"/>
                </a:cubicBezTo>
                <a:cubicBezTo>
                  <a:pt x="426" y="14492"/>
                  <a:pt x="420" y="14492"/>
                  <a:pt x="415" y="14492"/>
                </a:cubicBezTo>
                <a:cubicBezTo>
                  <a:pt x="1" y="14492"/>
                  <a:pt x="23" y="15114"/>
                  <a:pt x="432" y="15148"/>
                </a:cubicBezTo>
                <a:cubicBezTo>
                  <a:pt x="730" y="15175"/>
                  <a:pt x="1031" y="15188"/>
                  <a:pt x="1331" y="15188"/>
                </a:cubicBezTo>
                <a:cubicBezTo>
                  <a:pt x="3758" y="15188"/>
                  <a:pt x="6157" y="14312"/>
                  <a:pt x="7094" y="12439"/>
                </a:cubicBezTo>
                <a:cubicBezTo>
                  <a:pt x="7446" y="12494"/>
                  <a:pt x="7802" y="12521"/>
                  <a:pt x="8156" y="12521"/>
                </a:cubicBezTo>
                <a:cubicBezTo>
                  <a:pt x="9017" y="12521"/>
                  <a:pt x="9872" y="12359"/>
                  <a:pt x="10667" y="12042"/>
                </a:cubicBezTo>
                <a:cubicBezTo>
                  <a:pt x="14774" y="10247"/>
                  <a:pt x="16759" y="4706"/>
                  <a:pt x="16966" y="598"/>
                </a:cubicBezTo>
                <a:cubicBezTo>
                  <a:pt x="16986" y="214"/>
                  <a:pt x="16667" y="1"/>
                  <a:pt x="16358" y="1"/>
                </a:cubicBezTo>
                <a:close/>
              </a:path>
            </a:pathLst>
          </a:custGeom>
          <a:solidFill>
            <a:srgbClr val="FEDD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37" y="121450"/>
            <a:ext cx="2704077" cy="11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4538" y="31553"/>
            <a:ext cx="1643274" cy="1370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9001" y="309916"/>
            <a:ext cx="2086001" cy="8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